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is my wandering boy tonight-----
The boy of my tenderest care, 
The boy that was once my joy and light, 
The child of my love and praye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ere is my boy to-night ? 
Oh, where is my boy to-night ? 
My heart o'erflows, for I love him he knows ! 
Oh, where is my boy to-night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he was pure as morning dew, 
As he knelt at his mother's knee; 
No face was so bright, no heart more 
And none was so sweet as he, [tru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could I see you now, my boy, 
As fair as in olden time, [a joy, 
When prattle and smile made home 
And life was a merry chi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 for my wandering boy to-night; 
Go, search for him where you will ; 
But bring him to me with all his blight, 
And tell him I love him sti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2026-07-31T14:48:35Z</dcterms:created>
  <dcterms:modified xsi:type="dcterms:W3CDTF">2026-07-31T14:48:35Z</dcterms:modified>
  <dc:title>Hymn : 776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