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1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யேகோவா யீரே தந்தையாம் தெய்வம்
நீர் மாத்ரம் போதும் எனக்கு
யேகோவா ரப்பா சுகம் தரும் தெய்வம்
உம் தழும்புகளால் சுகமானோம்
யேகோவா ஷம்மா என்கூட இருப்பீர்
என் தேவை எல்லாம் சந்திப்ப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மாத்ரம் போதும், நீர் மாத்ரம் போதும்
நீர் மாத்ரம் போதும் எனக்கு ( 2 )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யேகோவா ஏலோயீம் சிருஷ்டிப்பின் தேவனே
உம் வார்த்தையால் உருவாக்கினீர்
யேகோவா பரிசுத்தர் உன்னதர் நீரே
உம்மைப் போல் வேறு தேவனில்லை
யேகோவா ஷாலோம் உம் சமாதானம்
தந்தீர் என் உள்ளத்தினில் --- நீர் மாத்ர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மாத்ரம் போதும், நீர் மாத்ரம் போதும்
நீர் மாத்ரம் போதும் எனக்கு ( 2 )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யேசுவே நீரே என் ஆத்ம நேசர்
என் மேல் எவ்வள வன்பு கூர்ந்தீர்
என்னையே மீட்க உம்மையே தந்தீர்
உம் அன்பிற்கு இணையில்லையே
என் வாழ்நாள் முழுதும் உமக்காக வாழ்வேன்
நீரே என்றென்றும் போதும் --- நீர் மாத்ர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மாத்ரம் போதும், நீர் மாத்ரம் போதும்
நீர் மாத்ரம் போதும் எனக்கு ( 2 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2026-09-08T09:48:28Z</dcterms:created>
  <dcterms:modified xsi:type="dcterms:W3CDTF">2026-09-08T09:48:28Z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