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ுரக்கனி தருவார் – 2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ம் போலவர் நேசம் வல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த் தழலாம் அவரின் நே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ப்பதில்லையே திரண்ட தண்ணீ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ஸ்தியும் இணையில்லையே – 2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ருத்தம் பாடுகள் வேதனை சகி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னை வீசிடும் தூபஸ்தம்பமி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ே வருவார் மேகங்கள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ை சேர்த்திடுவோம் – 2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ேனியில் வெண்மையும் சிவப்பு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 சா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ாயிரம் பேரில் சிற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ரூபமும் இன்பமு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அழகுள்ளவர் – 2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ுண்ட தை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ட்டு மரங்களில் கிச்சிலி மரம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ைத்த நேரத்தில் கர்த்தரின் சமூ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நிழலில் தங்கியே 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2026-07-30T14:29:08Z</dcterms:created>
  <dcterms:modified xsi:type="dcterms:W3CDTF">2026-07-30T14:29:08Z</dcterms:modified>
  <dc:title>துதிப் பாடல்கள் : 422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