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யாள இயேசு, தேவரீர்
மாண்பாய்ப் பவனி போகிறீர்!
வெள்ளோலை தூவிக் கூட்டத்தார்
ஓசன்னா ஆர்ப்பரி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ழ்வாய் மரிக்க, தேவரீர்
மாண்பாய்ப் பவனி போகிறீர்!
மரணம் வெல்லும் வீரரே,
உம் வெற்றி தோன்றுகின்ற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ண்ணோர்கள் நோக்க, தேவரீர்
மாண்பாய்ப் பவனி போகிறீர்!
வியப்புற்றே அம்மோக்ஷத்தார்
அடுக்கும் பலி பார்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ெம் போர் முடிக்க, தேவரீர்
மாண்பாய்ப் பவனி போகிறீர்!
தம் ஆசனத்தில் ராயனார்
சுதனை எதிர்பார்க்கிற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ாழ்வாய் மரிக்க, தேவரீர்
மாண்பாய்ப் பவனி போகிறீர்!
நோ தாங்கத் தலை சாயுமே;
பின் மேன்மை பெற்று ஆள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2026-07-31T18:36:48Z</dcterms:created>
  <dcterms:modified xsi:type="dcterms:W3CDTF">2026-07-31T18:36:48Z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