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2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life flows on in endless song ; 
Above earth's lamentation 
I hear the sweet though far-off hymn 
That hails a new creation : 
Through all the tumult and the strife 
I hear the music ringing ; 
It finds an echo in my soul- 
How can I keep from singing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at though my joys and comforts 
The Lord my Saviour liveth ; [die ! 
What though the darkness gather round ! 
Songs in the night He giveth : 
No storm can shake my inmost calm 
While to that refuge clinging ; 
Since Christ is Lord of heaven and earth, 
How can I keep from singing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lift mine eyes ; the cloud grows thin ; 
I see the blue above it ; 
And day by day this pathway smooths 
Since first I learned to love it : 
The peace of Christ makes fresh my 
A fountain ever springing: [heart, 
All things are mine since I am His---- 
How can I keep from singing ?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2026-06-18T07:09:11Z</dcterms:created>
  <dcterms:modified xsi:type="dcterms:W3CDTF">2026-06-18T07:09:11Z</dcterms:modified>
  <dc:title>Hymn : 250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