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all the blood of beasts
On Jewish altars slain,
Could give the guilty conscience peace,
Or wash away the st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Christ, the heavenly Lamb,
Takes all our sins away;
A sacrifice of nobler name,
And richer blood than the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faith would lay her hand
On that dear head of Thine,
While like a penitent I stand,
And there confess my s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soul looks back to see
The burden Thou didst bear
When hanging on th' accursed tree,
And knows her guilt was the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2026-09-16T17:51:19Z</dcterms:created>
  <dcterms:modified xsi:type="dcterms:W3CDTF">2026-09-16T17:51:19Z</dcterms:modified>
  <dc:title>Hymn : 117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