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all the blood of beasts
On Jewish altars slain,
Could give the guilty conscience peace,
Or wash away the stain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ut Christ, the heavenly Lamb,
Takes all our sins away;
A sacrifice of nobler name,
And richer blood than they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My faith would lay her hand
On that dear head of Thine,
While like a penitent I stand,
And there confess my sin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My soul looks back to see
The burden Thou didst bear
When hanging on th' accursed tree,
And knows her guilt was ther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2026-06-15T12:12:32Z</dcterms:created>
  <dcterms:modified xsi:type="dcterms:W3CDTF">2026-06-15T12:12:32Z</dcterms:modified>
  <dc:title>Hymn : 117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