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ங்களில் என்னை சுமந்து செல்வ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ர் சொல்லி என்னை அழைத்தி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ங்களில் என்னை வரைந்தி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என்னை நிறைத்தி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க நடத்திச் செல்வ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எந்தன் உள்ளம் நீர் வந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ிறைந்தி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பாடித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 காத்துக் கொள்வ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2026-07-30T21:36:47Z</dcterms:created>
  <dcterms:modified xsi:type="dcterms:W3CDTF">2026-07-30T21:36:47Z</dcterms:modified>
  <dc:title>துதிப் பாடல்கள் : 989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