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பக்கத்தில் ஆயிரம்பேரும், உன் வலதுபுறத்தில் பதினாயிரம்பேரும் விழுந்தாலும், அது உன்னை அணுக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ண்களால் மாத்திரம் நீ அதைப் பார்த்து, துன்மார்க்கருக்கு வரும் பலனைக் காண்ப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அடைக்கலமாயிருக்கிற உன்னதமான கர்த்தரை உனக்குத் தாபரமாகக்கொண்டாய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ொல்லாப்பு உனக்கு நேரிடாது, வாதை உன் கூடாரத்தை அணு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வழிகளிலெல்லாம் உன்னைக்காக்கும்படி உனக்காகத் தம்முடைய தூதர்களுக்குக் கட்டளையிட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பாதம் கல்லில் இடறாதபடிக்கு அவர்கள் உன்னைத் தங்கள் கைகளில் ஏந்திக்கொண்டுபோ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ங்கத்தின்மேலும் விரியன் பாம்பின்மேலும் நீ நடந்து, பாலசிங்கத்தையும் வலுசர்ப்பத்தையும் மிதித்துப்போடு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ங்கத்தின்மேலும் விரியன் பாம்பின்மேலும் நீ நடந்து, பாலசிங்கத்தையும் வலுசர்ப்பத்தையும் மிதித்துப்போடுவ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ிடத்தில் வாஞ்சையாயிருக்கிறபடியால் அவனை விடுவிப்பேன்; என் நாமத்தை அவன் அறிந்திருக்கிறபடியால் அவனை உயர்ந்த அடைக்கலத்திலே வை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ிடத்தில் வாஞ்சையாயிருக்கிறபடியால் அவனை விடுவிப்பேன்; என் நாமத்தை அவன் அறிந்திருக்கிறபடியால் அவனை உயர்ந்த அடைக்கலத்திலே வை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னதமானவரின் மறைவிலிருக்கிறவன் சர்வவல்லவருடைய நிழலில் தங்கு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னை நோக்கிக் கூப்பிடுவான், நான் அவனுக்கு மறுஉத்தரவு அருளிச்செய்வேன்; ஆபத்தில் நானே அவனோடிருந்து, அவனைத் தப்புவித்து, அவனைக் கனப்படுத்த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னை நோக்கிக் கூப்பிடுவான், நான் அவனுக்கு மறுஉத்தரவு அருளிச்செய்வேன்; ஆபத்தில் நானே அவனோடிருந்து, அவனைத் தப்புவித்து, அவனைக் கனப்படுத்த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டித்த நாட்களால் அவனைத் திருப்தியாக்கி, என் இரட்சிப்பை அவனுக்குக் காண்ப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கர்த்தரை நோக்கி: நீர் என் அடைக்கலம், என் கோட்டை, என் தேவன், நான் நம்பியிருக்கிறவர் என்று சொல்ல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உன்னை வேடனுடைய கண்ணிக்கும், பாழாக்கும் கொள்ளைநோய்க்கும் தப்புவி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து சிறகுகளாலே உன்னை மூடுவார்; அவர் செட்டைகளின் கீழே அடைக்கலம் புகுவாய்; அவருடைய சத்தியம் உனக்குப் பரிசையும் கேடகமுமா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து சிறகுகளாலே உன்னை மூடுவார்; அவர் செட்டைகளின் கீழே அடைக்கலம் புகுவாய்; அவருடைய சத்தியம் உனக்குப் பரிசையும் கேடகமும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ரவில் உண்டாகும் பயங்கரத்துக்கும், பகலில் பறக்கும் அம்புக்க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ளில் நடமாடும் கொள்ளைநோய்க்கும், மத்தியானத்தில் பாழாக்கும் சங்காரத்துக்கும் பயப்படாதிருப்ப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பக்கத்தில் ஆயிரம்பேரும், உன் வலதுபுறத்தில் பதினாயிரம்பேரும் விழுந்தாலும், அது உன்னை அணுக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nly with yours eyes shall you behold and see the reward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cause you have made the LORD, which is my refuge, even the most High, your habita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 shall no evil befall you, neither shall any plague come nigh your dwell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he shall give his angels charge over you, to keep you in all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hall bear you up in their hands, lest you dash your foot against a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all tread upon the lion and adder: the young lion and the dragon shall you trample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cause he has set his love upon me, therefore will I deliver him: I will set him on hig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s known m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 that dwells in the secret place of the most High shall abide under the shadow of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shall call upon me, and I will answer him: I will be with him in trouble; I will deliver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onou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ith long life will I satisfy him, and show him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say of the LORD, He is my refuge and my fortress: my God; in him will I tr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he shall deliver you from the snare of the fowler, and from the dangerous pesti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shall cover you with his feathers, and under his wings shall you trust: his truth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hield and buckl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shall not be afraid for the terror by night; nor for the arrow that flies by d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r for the pestilence that walks in darkness; nor for the destruction that wastes at noon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 thousand shall fall at your side, and ten thousand at your right hand; but it shall not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2026-07-18T18:07:55Z</dcterms:created>
  <dcterms:modified xsi:type="dcterms:W3CDTF">2026-07-18T18:07:55Z</dcterms:modified>
  <dc:title>சங்கீதம் : 91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