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8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 தூதர் சேனைகள்
கீதங்களைப் பாடியே
ஓய்வின்றி துதித்துப் பாலனை
வாழ்த்தின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ராவேளை மேய்ப்பர்கள் மந்தை காக்கையில்
தோன்றினர் தூதர்கள் அச்சணமே
அச்சத்தை நீக்கியே மேய்ப்பரிடம்
நற்செய்தி கூறியே மகிழ்வித்தனர்
சேர்ந்து நாமும் சென்றங்கு
காண்போம் நம் பாலன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 தூதர் சேனைகள்
கீதங்களைப் பாடியே
ஓய்வின்றி துதித்துப் பாலனை
வாழ்த்தின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ொன் தூபம் வெள்ளைப் போளம் ஏற்றிடுவோம்
சென்றனர் பாலனை தரிசிக்க
வான் நட்சத்திரத்தின் ஒளியிலே
மாட்டுத் தொழுவத்தை அடைந்தனர்
சேர்ந்து நாமும் சென்றங்கு
காண்போம் நம் பால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 தூதர் சேனைகள்
கீதங்களைப் பாடியே
ஓய்வின்றி துதித்துப் பாலனை
வாழ்த்தின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2026-07-30T17:12:55Z</dcterms:created>
  <dcterms:modified xsi:type="dcterms:W3CDTF">2026-07-30T17:12:55Z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