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presProps" Target="presProps.xml"/>
  <Relationship Id="rId63" Type="http://schemas.openxmlformats.org/officeDocument/2006/relationships/viewProps" Target="viewProps.xml"/>
  <Relationship Id="rId6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ானான் தேசத்திலே பஞ்சம் கொடிதாயிருக்கிறது; உமது அடியாரின் மந்தைகளுக்கு மேய்ச்சல் இல்லாமையால், இத்தேசத்திலே தங்கவந்தோம்; உமது அடியாராகிய நாங்கள் கோசேன் நாட்டிலே குடியிருக்கும்படி தயவுசெய்யவேண்டும் என்று வேண்டிக்கொண்ட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பார்வோன் யோசேப்பை நோக்கி: உன் தகப்பனும் உன் சகோதரரும் உன்னிடத்தில் வந்திருக்கிறார்களே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கிப்து தேசம் உனக்கு முன்பாக இருக்கிறது; தேசத்தில் உள்ள நல்ல இடத்திலே உன் தகப்பனையும் உன் சகோதரரையும் குடியேறும்படி செய்; அவர்கள் கோசேன் நாட்டிலே குடியிருக்கலாம்; அவர்களுக்குள்ளே திறமையுள்ளவர்கள் உண்டென்று உனக்குத் தெரிந்தால், அவர்களை என் ஆடுமாடுகளை விசாரிக்கிறதற்குத் தலைவராக வைக்கலாம்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கிப்து தேசம் உனக்கு முன்பாக இருக்கிறது; தேசத்தில் உள்ள நல்ல இடத்திலே உன் தகப்பனையும் உன் சகோதரரையும் குடியேறும்படி செய்; அவர்கள் கோசேன் நாட்டிலே குடியிருக்கலாம்; அவர்களுக்குள்ளே திறமையுள்ளவர்கள் உண்டென்று உனக்குத் தெரிந்தால், அவர்களை என் ஆடுமாடுகளை விசாரிக்கிறதற்குத் தலைவராக வைக்கலாம்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கிப்து தேசம் உனக்கு முன்பாக இருக்கிறது; தேசத்தில் உள்ள நல்ல இடத்திலே உன் தகப்பனையும் உன் சகோதரரையும் குடியேறும்படி செய்; அவர்கள் கோசேன் நாட்டிலே குடியிருக்கலாம்; அவர்களுக்குள்ளே திறமையுள்ளவர்கள் உண்டென்று உனக்குத் தெரிந்தால், அவர்களை என் ஆடுமாடுகளை விசாரிக்கிறதற்குத் தலைவராக வைக்கலாம்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ன்பு, யோசேப்பு தன் தகப்பனாகிய யாக்கோபை அழைத்துக்கொண்டுவந்து, அவனைப் பார்வோனுக்கு முன்பாக நிறுத்தினான். யாக்கோபு பார்வோனை ஆசீர்வதித்த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ார்வோன் யாக்கோபை நோக்கி: உமக்கு வயது என்ன என்று கேட்ட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யாக்கோபு: நான் பரதேசியாய்ச் சஞ்சரித்த நாட்கள் நூற்று முப்பது வருஷம்; என் ஆயுசுநாட்கள் கொஞ்சமும் சஞ்சலமுள்ளதுமாயிருக்கிறது; அவைகள் பரதேசிகளாய்ச் சஞ்சரித்த என் பிதாக்களுடைய ஆயுசு நாட்களுக்கு வந்து எட்டவில்லை என்று பார்வோனுடனே சொன்ன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யாக்கோபு: நான் பரதேசியாய்ச் சஞ்சரித்த நாட்கள் நூற்று முப்பது வருஷம்; என் ஆயுசுநாட்கள் கொஞ்சமும் சஞ்சலமுள்ளதுமாயிருக்கிறது; அவைகள் பரதேசிகளாய்ச் சஞ்சரித்த என் பிதாக்களுடைய ஆயுசு நாட்களுக்கு வந்து எட்டவில்லை என்று பார்வோனுடனே சொன்ன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னும் யாக்கோபு பார்வோனை ஆசீர்வதித்து, அவன் சமுகத்தினின்று புறப்பட்டுப் போன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அவன்: எனக்கு ஆணையிட்டுக்கொடு என்றான்; அவனுக்கு ஆணையிட்டுக்கொடுத்தான். அப்பொழுது இஸ்ரவேல் கட்டிலின் தலைமாட்டிலே சாய்ந்து தொழுதுகொண்ட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ார்வோன் கட்டளையிட்டபடியே, யோசேப்பு தன் தகப்பனுக்கும் தன் சகோதரருக்கும் எகிப்து தேசத்திலே நல்ல நாடாகிய ராமசேஸ் என்னும் நாட்டிலே சுதந்தரம் கொடுத்து, அவர்களைக் குடியேற்றின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ார்வோன் கட்டளையிட்டபடியே, யோசேப்பு தன் தகப்பனுக்கும் தன் சகோதரருக்கும் எகிப்து தேசத்திலே நல்ல நாடாகிய ராமசேஸ் என்னும் நாட்டிலே சுதந்தரம் கொடுத்து, அவர்களைக் குடியேற்றின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யோசேப்பு தன் தகப்பனையும் தன் சகோதரரையும் தன் தகப்பனுடைய குடும்பத்தார் அனைவரையும், அவரவர்கள் குடும்பத்திற்குத்தக்கதாய் ஆகாரம் கொடுத்து ஆதரித்து வந்த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ஞ்சம் மிகவும் கொடிதாயிருந்தது; தேசமெங்கும் ஆகாரம் கிடையாமற் போயிற்று; எகிப்து தேசமும் கானான் தேசமும் பஞ்சத்தினாலே மெலிந்து போயிற்ற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ஞ்சம் மிகவும் கொடிதாயிருந்தது; தேசமெங்கும் ஆகாரம் கிடையாமற் போயிற்று; எகிப்து தேசமும் கானான் தேசமும் பஞ்சத்தினாலே மெலிந்து போயிற்ற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யோசேப்பு எகிப்து தேசத்திலும் கானான் தேசத்திலுமுள்ள பணத்தையெல்லாம் தானியம் கொண்டவர்களிடத்தில் வாங்கி, அதைப் பார்வோன் அரமனையிலே கொண்டுபோய்ச் சேர்த்த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கிப்து தேசத்திலும் கானான் தேசத்திலுமுள்ள பணம் செலவழிந்தபோது, எகிப்தியர் எல்லாரும் யோசேப்பினிடத்தில் வந்து எங்களுக்கு ஆகாரம் தாரும்; பணம் இல்லை, அதினால் நாங்கள் உமது சமுகத்தில் சாகவேண்டுமோ என்றார்கள்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கிப்து தேசத்திலும் கானான் தேசத்திலுமுள்ள பணம் செலவழிந்தபோது, எகிப்தியர் எல்லாரும் யோசேப்பினிடத்தில் வந்து எங்களுக்கு ஆகாரம் தாரும்; பணம் இல்லை, அதினால் நாங்கள் உமது சமுகத்தில் சாகவேண்டுமோ என்றார்கள்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கிப்து தேசத்திலும் கானான் தேசத்திலுமுள்ள பணம் செலவழிந்தபோது, எகிப்தியர் எல்லாரும் யோசேப்பினிடத்தில் வந்து எங்களுக்கு ஆகாரம் தாரும்; பணம் இல்லை, அதினால் நாங்கள் உமது சமுகத்தில் சாகவேண்டுமோ என்றார்கள்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ற்கு யோசேப்பு: உங்களிடத்தில் பணம் இல்லாமற்போனால், உங்கள் ஆடுமாடுகளைக் கொடுங்கள்; அவைகளுக்குப் பதிலாக உங்களுக்குத் தானியம் கொடுக்கிறேன்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அவன்: எனக்கு ஆணையிட்டுக்கொடு என்றான்; அவனுக்கு ஆணையிட்டுக்கொடுத்தான். அப்பொழுது இஸ்ரவேல் கட்டிலின் தலைமாட்டிலே சாய்ந்து தொழுதுகொண்ட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் தங்கள் ஆடுமாடு முதலானவைகளை யோசேப்பினிடத்தில் கொண்டுவந்தார்கள்; யோசேப்பு குதிரைகளையும் ஆடுகளையும் மாடுகளையும் கழுதைகளையும் வாங்கிக் கொண்டு, அந்த வருஷம் அவர்களுடைய ஆடுமாடு முதலான எல்லாவற்றிற்கும் பதிலாக அவர்களுக்கு ஆகாரம் கொடுத்து, அவர்களை ஆதரித்த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் தங்கள் ஆடுமாடு முதலானவைகளை யோசேப்பினிடத்தில் கொண்டுவந்தார்கள்; யோசேப்பு குதிரைகளையும் ஆடுகளையும் மாடுகளையும் கழுதைகளையும் வாங்கிக் கொண்டு, அந்த வருஷம் அவர்களுடைய ஆடுமாடு முதலான எல்லாவற்றிற்கும் பதிலாக அவர்களுக்கு ஆகாரம் கொடுத்து, அவர்களை ஆதரித்த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ந்த வருஷம் முடிந்தபின், மறுவருஷத்திலே அவர்கள் அவனிடத்தில் வந்து: பணமும் செலவழிந்து போயிற்று; எங்கள் ஆடுமாடு முதலானவைகளும் எங்கள் ஆண்டவனைச் சேர்ந்தது; எங்கள் சரீரமும் நிலமுமே ஒழிய, எங்கள் ஆண்டவனுக்கு முன்பாக மீதியானது ஒன்றும் இல்லை; இது எங்கள் ஆண்டவனுக்குத் தெரியாத காரியம் அல்ல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ந்த வருஷம் முடிந்தபின், மறுவருஷத்திலே அவர்கள் அவனிடத்தில் வந்து: பணமும் செலவழிந்து போயிற்று; எங்கள் ஆடுமாடு முதலானவைகளும் எங்கள் ஆண்டவனைச் சேர்ந்தது; எங்கள் சரீரமும் நிலமுமே ஒழிய, எங்கள் ஆண்டவனுக்கு முன்பாக மீதியானது ஒன்றும் இல்லை; இது எங்கள் ஆண்டவனுக்குத் தெரியாத காரியம் அல்ல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ந்த வருஷம் முடிந்தபின், மறுவருஷத்திலே அவர்கள் அவனிடத்தில் வந்து: பணமும் செலவழிந்து போயிற்று; எங்கள் ஆடுமாடு முதலானவைகளும் எங்கள் ஆண்டவனைச் சேர்ந்தது; எங்கள் சரீரமும் நிலமுமே ஒழிய, எங்கள் ஆண்டவனுக்கு முன்பாக மீதியானது ஒன்றும் இல்லை; இது எங்கள் ஆண்டவனுக்குத் தெரியாத காரியம் அல்ல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ங்களும் எங்கள் நிலங்களும் உம்முடைய கண்களுக்கு முன்பாக அழிந்து போகலாமா? நீர் எங்களையும் எங்கள் நிலங்களையும் வாங்கிக்கொண்டு, ஆகாரம் கொடுக்கவேண்டும்; நாங்களும் எங்கள் நிலங்களும் பார்வோனுக்கு ஆதீனமாயிருப்போம்; நாங்கள் சாகாமல் உயிரோடிருக்கவும், நிலங்கள் பாழாய்ப் போகாமலிருக்கவும், எங்களுக்கு விதைத் தானியத்தைத் தாரும் என்ற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ங்களும் எங்கள் நிலங்களும் உம்முடைய கண்களுக்கு முன்பாக அழிந்து போகலாமா? நீர் எங்களையும் எங்கள் நிலங்களையும் வாங்கிக்கொண்டு, ஆகாரம் கொடுக்கவேண்டும்; நாங்களும் எங்கள் நிலங்களும் பார்வோனுக்கு ஆதீனமாயிருப்போம்; நாங்கள் சாகாமல் உயிரோடிருக்கவும், நிலங்கள் பாழாய்ப் போகாமலிருக்கவும், எங்களுக்கு விதைத் தானியத்தைத் தாரும் என்ற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ங்களும் எங்கள் நிலங்களும் உம்முடைய கண்களுக்கு முன்பாக அழிந்து போகலாமா? நீர் எங்களையும் எங்கள் நிலங்களையும் வாங்கிக்கொண்டு, ஆகாரம் கொடுக்கவேண்டும்; நாங்களும் எங்கள் நிலங்களும் பார்வோனுக்கு ஆதீனமாயிருப்போம்; நாங்கள் சாகாமல் உயிரோடிருக்கவும், நிலங்கள் பாழாய்ப் போகாமலிருக்கவும், எங்களுக்கு விதைத் தானியத்தைத் தாரும் என்ற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டியே எகிப்தியர் தங்களுக்குப் பஞ்சம் மேலிட்டபடியால் அவரவர் தங்கள் தங்கள் வயல் நிலங்களை விற்றார்கள்; யோசேப்பு எகிப்தின் நிலங்கள் யாவையும் பார்வோனுக்காகக் கொண்டான்; இவ்விதமாய் அந்தப் பூமி பார்வோனுடையதாயிற்ற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டியே எகிப்தியர் தங்களுக்குப் பஞ்சம் மேலிட்டபடியால் அவரவர் தங்கள் தங்கள் வயல் நிலங்களை விற்றார்கள்; யோசேப்பு எகிப்தின் நிலங்கள் யாவையும் பார்வோனுக்காகக் கொண்டான்; இவ்விதமாய் அந்தப் பூமி பார்வோனுடையதாயிற்ற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ோசேப்பு பார்வோனிடத்தில் போய்: என் தகப்பனும் என் சகோதரரும், தங்கள் ஆடுமாடுகளோடும் தங்களுக்கு உண்டான எல்லாவற்றோடுங்கூடக் கானான்தேசத்திலிருந்து வந்தார்கள்; இப்பொழுது கோசேன் நாட்டில் இருக்கிறார்கள் என்று சொல்லி;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ேலும் அவன் எகிப்தின் ஒரு எல்லை முதல் மறு எல்லைவரைக்குமுள்ள ஜனங்களை அந்தந்தப் பட்டணங்களில் குடிமாறிப்போகப்பண்ணின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சாரியருடைய நிலத்தை மாத்திரம் அவன் கொள்ளவில்லை; அது பார்வோனாலே ஆசாரியருக்கு மானியமாகக் கொடுக்கப்பட்டிருந்ததினாலும், பார்வோன் அவர்களுக்குக் கொடுத்த மானியத்தினாலே அவர்கள் ஜீவனம்பண்ணிவந்ததினாலும், அவர்கள் தங்கள் நிலத்தை விற்கவில்லை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சாரியருடைய நிலத்தை மாத்திரம் அவன் கொள்ளவில்லை; அது பார்வோனாலே ஆசாரியருக்கு மானியமாகக் கொடுக்கப்பட்டிருந்ததினாலும், பார்வோன் அவர்களுக்குக் கொடுத்த மானியத்தினாலே அவர்கள் ஜீவனம்பண்ணிவந்ததினாலும், அவர்கள் தங்கள் நிலத்தை விற்கவில்லை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னும் யோசேப்பு ஜனங்களை நோக்கி: இதோ, இன்று உங்களையும் உங்கள் நிலங்களையும் பார்வோனுக்காக வாங்கிக்கொண்டேன்; இதோ, உங்களுக்குக் கொடுக்கப்படுகிற விதைத்தானியம்; இதை நிலத்தில் விதையுங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னும் யோசேப்பு ஜனங்களை நோக்கி: இதோ, இன்று உங்களையும் உங்கள் நிலங்களையும் பார்வோனுக்காக வாங்கிக்கொண்டேன்; இதோ, உங்களுக்குக் கொடுக்கப்படுகிற விதைத்தானியம்; இதை நிலத்தில் விதையுங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விளைவில் ஐந்தில் ஒரு பங்கைப் பார்வோனுக்குக் கொடுக்கவேண்டும்; மற்ற நாலுபங்கும் வயலுக்கு விதையாகவும் உங்களுக்கும் உங்கள் குடும்பத்தாருக்கும் உங்கள் குழந்தைகளுக்கும் ஆகாரமாகவும் உங்களுடையதாயிருக்கட்டும் என்ற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விளைவில் ஐந்தில் ஒரு பங்கைப் பார்வோனுக்குக் கொடுக்கவேண்டும்; மற்ற நாலுபங்கும் வயலுக்கு விதையாகவும் உங்களுக்கும் உங்கள் குடும்பத்தாருக்கும் உங்கள் குழந்தைகளுக்கும் ஆகாரமாகவும் உங்களுடையதாயிருக்கட்டும் என்ற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விளைவில் ஐந்தில் ஒரு பங்கைப் பார்வோனுக்குக் கொடுக்கவேண்டும்; மற்ற நாலுபங்கும் வயலுக்கு விதையாகவும் உங்களுக்கும் உங்கள் குடும்பத்தாருக்கும் உங்கள் குழந்தைகளுக்கும் ஆகாரமாகவும் உங்களுடையதாயிருக்கட்டும் என்ற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அவர்கள்: நீர் எங்கள் பிராணனைக் காப்பாற்றினீர்; எங்கள் ஆண்டவனுடைய கண்களில் எங்களுக்குத் தயவு கிடைக்கவேண்டும்; நாங்கள் பார்வோனுக்கு அடிமைகளாயிருக்கிறோம் என்ற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ஐந்தில் ஒன்று பார்வோனுக்குச் சேரும் வாரம் என்று யோசேப்பு இட்ட கட்டளைப்படி எகிப்து தேசத்திலே இந்நாள்வரைக்கும் நடந்து வருகிறது; ஆசாரியரின் நிலம் மாத்திரம் பார்வோனைச் சேராமல் நீங்கலாயிருந்த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ோசேப்பு பார்வோனிடத்தில் போய்: என் தகப்பனும் என் சகோதரரும், தங்கள் ஆடுமாடுகளோடும் தங்களுக்கு உண்டான எல்லாவற்றோடுங்கூடக் கானான்தேசத்திலிருந்து வந்தார்கள்; இப்பொழுது கோசேன் நாட்டில் இருக்கிறார்கள் என்று சொல்லி;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ஐந்தில் ஒன்று பார்வோனுக்குச் சேரும் வாரம் என்று யோசேப்பு இட்ட கட்டளைப்படி எகிப்து தேசத்திலே இந்நாள்வரைக்கும் நடந்து வருகிறது; ஆசாரியரின் நிலம் மாத்திரம் பார்வோனைச் சேராமல் நீங்கலாயிருந்தது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ஸ்ரவேலர் எகிப்து தேசத்திலுள்ள கோசேன் நாட்டிலே குடியிருந்தார்கள்; அங்கே நிலங்களைக் கையாட்சி செய்து, மிகவும் பலுகிப் பெருகின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ஸ்ரவேலர் எகிப்து தேசத்திலுள்ள கோசேன் நாட்டிலே குடியிருந்தார்கள்; அங்கே நிலங்களைக் கையாட்சி செய்து, மிகவும் பலுகிப் பெருகின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யாக்கோபு எகிப்து தேசத்திலே பதினேழு வருஷம் இருந்தான்; யாக்கோபுடைய ஆயுசு நாட்கள் நூற்று நாற்பத்தேழு வருஷம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ஸ்ரவேல் மரணமடையும் காலம் சமீபித்தது. அப்பொழுது அவன் தன் குமாரனாகிய யோசேப்பை வரவழைத்து, அவனை நோக்கி: என்மேல் உனக்குத் தயவுண்டானால், உன் கையை என் தொடையின்கீழ் வைத்து என்மேல் பட்சமும் உண்மையுமுள்ளவனாயிரு; என்னை எகிப்திலே அடக்கம்பண்ணாதிருப்பாயாக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ஸ்ரவேல் மரணமடையும் காலம் சமீபித்தது. அப்பொழுது அவன் தன் குமாரனாகிய யோசேப்பை வரவழைத்து, அவனை நோக்கி: என்மேல் உனக்குத் தயவுண்டானால், உன் கையை என் தொடையின்கீழ் வைத்து என்மேல் பட்சமும் உண்மையுமுள்ளவனாயிரு; என்னை எகிப்திலே அடக்கம்பண்ணாதிருப்பாயாக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ஸ்ரவேல் மரணமடையும் காலம் சமீபித்தது. அப்பொழுது அவன் தன் குமாரனாகிய யோசேப்பை வரவழைத்து, அவனை நோக்கி: என்மேல் உனக்குத் தயவுண்டானால், உன் கையை என் தொடையின்கீழ் வைத்து என்மேல் பட்சமும் உண்மையுமுள்ளவனாயிரு; என்னை எகிப்திலே அடக்கம்பண்ணாதிருப்பாயாக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ான் என் பிதாக்களோடே படுத்துக்கொள்ளவேண்டும்; ஆகையால், நீ என்னை எகிப்திலிருந்து எடுத்துக்கொண்டுபோய், அவர்களை அடக்கம்பண்ணியிருக்கிற நிலத்திலே என்னையும் அடக்கம்பண்ணு என்றான். அதற்கு அவன்: உமது சொற்படி செய்வேன் என்ற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ான் என் பிதாக்களோடே படுத்துக்கொள்ளவேண்டும்; ஆகையால், நீ என்னை எகிப்திலிருந்து எடுத்துக்கொண்டுபோய், அவர்களை அடக்கம்பண்ணியிருக்கிற நிலத்திலே என்னையும் அடக்கம்பண்ணு என்றான். அதற்கு அவன்: உமது சொற்படி செய்வேன் என்ற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ான் என் பிதாக்களோடே படுத்துக்கொள்ளவேண்டும்; ஆகையால், நீ என்னை எகிப்திலிருந்து எடுத்துக்கொண்டுபோய், அவர்களை அடக்கம்பண்ணியிருக்கிற நிலத்திலே என்னையும் அடக்கம்பண்ணு என்றான். அதற்கு அவன்: உமது சொற்படி செய்வேன் என்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ன் சகோதரரில் ஐந்துபேரைப் பார்வோனுக்கு முன்பாகக் கொண்டுபோய் நிறுத்தின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ார்வோன் அவனுடைய சகோதரரை நோக்கி: உங்கள் தொழில் என்ன என்று கேட்டான்; அதற்கு அவர்கள்: உமது அடியாராகிய நாங்களும் எங்கள் பிதாக்களும் மந்தை மேய்க்கிறவர்கள் என்று பார்வோனிடத்தில் சொன்னதுமன்றி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ார்வோன் அவனுடைய சகோதரரை நோக்கி: உங்கள் தொழில் என்ன என்று கேட்டான்; அதற்கு அவர்கள்: உமது அடியாராகிய நாங்களும் எங்கள் பிதாக்களும் மந்தை மேய்க்கிறவர்கள் என்று பார்வோனிடத்தில் சொன்னதுமன்றி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ானான் தேசத்திலே பஞ்சம் கொடிதாயிருக்கிறது; உமது அடியாரின் மந்தைகளுக்கு மேய்ச்சல் இல்லாமையால், இத்தேசத்திலே தங்கவந்தோம்; உமது அடியாராகிய நாங்கள் கோசேன் நாட்டிலே குடியிருக்கும்படி தயவுசெய்யவேண்டும் என்று வேண்டிக்கொண்ட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ই দেশে বাস করব বলে এখানে এসেছি| দয়া করে আমাদের গোশন প্রদেশে থাকতে দি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তখন ফরৌণ য়োষেফকে বললেন, “তোমার পিতা ও তোমার ভাইরা তোমার কাছে এস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তাদের থাকবার জন্য তুমি মিশরে য়ে কোন জায়গা বেছে নিতে পারো| তোমার পিতা এবং তোমার ভাইদের সব চাই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াল জমিটা দিও| তাদের গোশন প্রদেশে বাস করতে দাও| আর তারা যদি দক্ষ মেষপালক হয় তবে তারা আমার পশুপালের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ত্ন নিতে পার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তখন য়োষেফ তাঁর পিতাকে ফরৌণের সঙ্গে দেখা করবার জন্য ডেকে আনলেন| যাকোব ফরৌণকে আশীর্বাদ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ফরৌণ তাকে জিজ্ঞাসা করলেন, “আপনার বয়স কত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যাকোব ফরৌণকে বললেন, “আমার আযুর এই অল্প বয়সে আমাকে অনেক সমস্যার সম্মুখীন হতে হয়েছে| আমি কেবল 130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ছর বযস্ক| আমার পিতা এবং আমার পূর্বপুরুষরা আমার চাইতেও বেশী বয়স বেঁচ্ছেে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যাকোব ফরৌণকে আশীর্বাদ করলেন এবং তাঁর সামনে থেকে বিদায ন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তারপর যাকোব বললেন, “আমার কাছে দিব্য কর|” তখন ইস্রায়েল বিছানায তার মাথা নামিযে ঈশ্বরের উপাসন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ফরৌণের কথামত য়োষেফ তাঁর পিতা ও ভাইদের মিশরে জমিজমা দিলেন| রামিষেষ শহরের কাছে স্থিত সেই জ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িশরের সব জমির চেযে সেরা 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আর য়োষেফ তাঁর পিতা, তাঁর ভাইদের এবং তার সমস্ত পরিজনদের তাদের প্রযোজনীয খাদ্য সরবরাহ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দুর্ভিক্ষ আরও ভযাবহ হয়ে উঠল| ফলে দেশে কোথাও কোন খাদ্য রইল না| এই দরুণ দুর্ভিক্ষের জন্যে মিশ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বং কনান দেশ দরিদ্র হয়ে পড়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দেশের লোকরা আরও শস্য কিনতে থাকল আর য়োষেফ সেই অর্থ জমিযে ফরৌণের কাছে নিয়ে আসত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কিছু পরে মিশরীয এবং কনানীযদের সব অর্থ শেষ হয়ে গেল| কারণ তারা সমস্ত অর্থই শস্য কিনতে ব্য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িল| তাই মিশরীযরা য়োষেফের কাছে গিয়ে বলল, “আমাদের খাদ্য দিন| আমাদের অর্থ শেষ হয়ে গেছে| আম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েতে না পেলে আপনার চোখের সামনে মারা যা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কিন্তু য়োষেফ উত্তর দিলেন, “তোমাদের গো-পাল দাও, আমি তোমাদের খাবার দে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লে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এইভাবে খাদ্য কেনার জন্য লোকরা তাদের গো-পাল, ঘোড়া এবং অন্যান্য পশুর ব্যবহার করলেন| সেই বছ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োষেফ পশুর বদলে তাদের খাদ্য দ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কিন্তু পরের বছরে লোকদের খাবার কেনার জন্য পশু এবং অন্য কিছু ছিল না| তাই লোকরা য়োষেফের কাছে গ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ল, “আপনি জানেন আমাদের কাছে আর কোন অর্থ নেই| আর আমাদের সব পশুও এখন আপনারই| সুতরাং আপনি যা দেখছে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দের সেই দেহ ও আমাদের জমি ছাড়া আমাদের কাছে আর কিছুই নে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সত্যিই আমরা আপনার চোখের সামনে মারা যাব| কিন্তু আপনি আমাদের খাদ্য দিলে আমরা ফরৌণকে আমাদের জমি দে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বং আমরা তার দাস হব| আমাদের বপন করার বীজ দিন| তাহলে আমরা মরব না| আর জমিতে আবার আমাদের জন্য শস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তাই য়োষেফ মিশরের সমস্ত জমি ফরৌণের জন্য কিনে নিলেন| লোকরা ক্ষুধার জন্য মিশরের সমস্ত জমি ফরৌণ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ছে বিক্রি করে দ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য়োষেফ ফরৌণের কাছে গিয়ে বললেন, “আমার পিতা, আমার ভাইরা এবং তাদের পরিবারের সবাই এখানে এসেছেন|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আর মিশরের সর্বত্র লোকরা ফরৌণের দাস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য়োষেফ কেবল যাজকদের জমি কিনলেন না| যাজকদের জমি বিক্রি করারও প্রয়োজন ছিল না| কারণ ফরৌণ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জের জন্য পারিশ্রমিক দিতেন আর তারা সেই অর্থ দিয়ে খাদ্য কিন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য়োষেফ লোকদের বললেন, “এখন আমি তোমাদের এবং তোমাদের জমি ফরৌণের জন্য কিনে নিয়েছি| তাই আমি এরপ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জমিতে বপন করার বীজ দেব| আর তোমরা তা বপন করতে পা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শস্য ছেদনের সময় তোমরা অবশ্যই উত্পন্ন শস্যের পাঁচ ভাগের এক ভাগ ফরৌণকে দেবে| বাকী পাঁচ ভাগের চ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াগ শস্য তোমাদের হবে| তোমরা তোমাদের খাদ্যের জন্য সেই রাখা শস্যের বীজ পরের বছর বপন করার জন্য ব্যবহ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তে পারবে| আর তাতে তোমাদের পরিবার ও সন্তানদের জন্যও খাদ্য থাক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লোকরা বলল, “আপনি আমাদের প্রাণ বাঁচিয়েছেন| আমরা ফরৌণের দাস হয়ে খুশী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তাই য়োষেফ সেই সময় জমির ব্যাপারে আইন তৈরী করলেন| আর সেই আইন আজও বলবত্‌ রয়েছে| সেই আই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পশু ও সর্বস্ব নিয়ে কনান দেশ থেকে চলে এসেছেন| তাঁরা এখন গোশন প্রদেশে রয়েছে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নুযায়ীজমিতে উত্পন্ন সবকিছুর পাঁচ ভাগের এক ভাগ ফরৌণের| যাজকদের জমি ছাড়া সমস্ত জমি ফরৌণের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ইস্রায়েল মিশরের গোশন প্রদেশেই স্থায়ী হলেন| তাঁর পরিবার সংখ্যার বৃদ্ধি পেল এবং বিশাল হয়ে উঠ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িশর দেশে তাঁরা কিছু জমি পেলেন এবং সফল হ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যাকোব মিশরে 17 বছর বেঁচে ছিলেন সুতরাং তাঁর বয়স হল 147 বছ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সময় হল যখন ইস্রায়েল বুঝলেন য়ে তিনি শীঘ্রই মারা যাবেন| তাই তিনি তাঁর পুত্র য়োষেফকে নিজের কা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ডাকলেন| তিনি বললেন, “যদি তুমি আমায় ভালবাস তবে আমার উরুর নীচে হাত রাখ এবং প্রতিজ্ঞা কর য়ে তু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র কথায় বিশ্বস্ত হবে| আমি মারা গেলে আমায় মিশরে কবর দিও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য়ে জায়গায় আমার পূর্বপুরুষদের কবর দেওয়া হয়েছে সেখানেই আমায় কবর দিও| আমাকে মিশর থেকে ব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য়ে গিয়ে আমাদের পারিবারিক কবরে কবর দিও|”য়োষেফ উত্তর দিলেন, “আমি প্রতিজ্ঞা করছি আপনার কথা মতো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জ কর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ফরৌণের সামনে যাবার জন্য ভাইদের মধ্যে পাঁচজনকে মনোনীত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ফরৌণ ভাইদের জিজ্ঞেস করলেন, “তোমরা কি কাজ কর?”ভাইরা ফরৌণকে বলল, “মহাশয় আমরা মেষপালক| আর আ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গে আমাদের পূর্বপুরুষরাও মেষপালক ছিলে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তারা ফরৌণকে বলল, “কনান দেশে ভযাবহ দুর্ভিক্ষ হয়েছে| তাই পশুদের খাবার ঘাসের অভাব হয়েছে| তাই আম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2026-09-07T03:56:00Z</dcterms:created>
  <dcterms:modified xsi:type="dcterms:W3CDTF">2026-09-07T03:56:00Z</dcterms:modified>
  <dc:title>আদিপুস্তক : 47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