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He cometh, when He cometh. 
To make up His jewels, 
All His jewels, precious jewels. 
His loved and His 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 the stars of the morning, 
His bright crown adorning, 
They shall shine in their beauty, 
Bright gems for His cro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will gather, He will gather, 
The gems for His kingdom ; 
All the pure ones, all the bright ones, 
His loved and His 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ttle children, little children, 
Who love their Redeemer, 
Are the jewels, precious jewels, 
His loved and His ow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2026-07-30T15:25:37Z</dcterms:created>
  <dcterms:modified xsi:type="dcterms:W3CDTF">2026-07-30T15:25:37Z</dcterms:modified>
  <dc:title>Hymn : 1140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