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 மனிதர்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உதிக்க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றப்பின் வாசல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நிற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ரை அடைக்க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ஜெபிக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க்காள சப்தம்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ௌனம் எனக்க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க்காவல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பேச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ு போகின்ற ஆத்துமாக்க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் சிந்த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தைகள் தூவின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சப்த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செய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ஊதாரி மைந்தர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திரும்ப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ம் மகிழ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ந்து நடக்கட்ட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திமமும் நினை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கின்ற ஆட்டைத் தேட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ஓடி உழை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ே தார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பா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ுளின் ஜாதி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ொளி காணட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2026-07-31T20:56:18Z</dcterms:created>
  <dcterms:modified xsi:type="dcterms:W3CDTF">2026-07-31T20:56:18Z</dcterms:modified>
  <dc:title>துதிப் பாடல்கள் : 127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