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presProps" Target="presProps.xml"/>
  <Relationship Id="rId26" Type="http://schemas.openxmlformats.org/officeDocument/2006/relationships/viewProps" Target="viewProps.xml"/>
  <Relationship Id="rId2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4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8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ணி செய்வதை நீ நிறுத்திவிட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8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டித்துக் கொள் ஜீவவசன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8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ரகாசி கிறிஸ்து இயேசுவுக்க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8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ெறி கெட்ட சமுதாயத்த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8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தானே நட்சத்திர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8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மானம் நிந்தை எ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8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ுதின உணவு போ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8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ழிச்சொல் எதிர்ப்பு எ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8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ெலன் தரும் ஊட்டச்சத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8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களை பதித்துவி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8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ருநாளும் வீணாகா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8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ாரம் இயேசுவின் மே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8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லுவை சுமந்ததன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8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ங்காசனம் அமர்ந்துவிட்ட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8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 ஓடும் ஓட்டம் நீ செய்யும் ஊழிய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8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ரு நாளும் வீணாக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8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ே உனக்குள்ள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8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ெயலாற்றி மகிழ்கின்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8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விருப்பம் நீ செய்தி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8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ற்றல் தருகின்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8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ொடர்ந்து ஓடு விட்டுவிட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8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2026-07-09T08:52:30Z</dcterms:created>
  <dcterms:modified xsi:type="dcterms:W3CDTF">2026-07-09T08:52:30Z</dcterms:modified>
  <dc:title>துதிப் பாடல்கள் : 982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