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1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 செய்வதை நீ நிறுத்திவி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டித்துக் கொள் ஜீவவ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காசி கிறிஸ்து இயேசுவ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றி கெட்ட சமுதாய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ானே நட்ச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மானம் நிந்தை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 உணவு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ழிச்சொல் எதிர்ப்பு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் தரும் ஊட்டச்ச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பதித்துவ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நாளும் வீணாக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ரம் இயேசுவின்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த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ங்காசனம் அமர்ந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ஓடும் ஓட்டம் நீ செய்யும் ஊழ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நாளும் வீணாக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உனக்குள்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லாற்றி மகிழ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விருப்பம் நீ செய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ல் தர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ர்ந்து ஓடு விட்டுவி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2026-09-05T21:48:09Z</dcterms:created>
  <dcterms:modified xsi:type="dcterms:W3CDTF">2026-09-05T21:48:09Z</dcterms:modified>
  <dc:title>துதிப் பாடல்கள் : 982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