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7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ும் வல்ல தேவன் கைவிடாத தேவன்
காத்திடுவார் என்றுமே - நம்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ட்டையின் கீழே கனிவாக மூடி
காத்திடுவார் தினமும் என் ஆண்ட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யும் அந்தமும் ஆனவரே ஆறுதல் தந்து அணைத்தவரே
மறுமையை விட்டு இந்த இம்மைக்கு வந்து
சிலுவை அடைந்த நம் சீர் இயேசு நாதர்
சிலுவையில் எங்கள் பாவம் போக்க மரித்த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ிலத்தையும் தம் ஓர் வார்த்தையால் குறைவின்றி தானே படைத்தவரே
குறை வந்த போது தன் உயிர் தந்தாரே
உலகத்தின் பாவத்தை சுமந்து தீர்த்தாரே
உலகினை நியாயம் தீர்க்க மீண்டும் வரு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2026-07-30T14:07:15Z</dcterms:created>
  <dcterms:modified xsi:type="dcterms:W3CDTF">2026-07-30T14:07:15Z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