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ை மேற்கொள்ளாததைக் கண்டு, அவனுடைய தொடைச்சந்தைத் தொட்டார்; அதினால் அவருடனே போராடுகையில் யாக்கோபின் தொடைச்சந்து சுளுக்க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ை மேற்கொள்ளாததைக் கண்டு, அவனுடைய தொடைச்சந்தைத் தொட்டார்; அதினால் அவருடனே போராடுகையில் யாக்கோபின் தொடைச்சந்து சுளுக்க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நான் போகட்டும், பொழுது விடிகிறது என்றார். அதற்கு அவன்: நீர் என்னை ஆசீர்வதித்தாலொழிய உம்மைப் போகவிட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நான் போகட்டும், பொழுது விடிகிறது என்றார். அதற்கு அவன்: நீர் என்னை ஆசீர்வதித்தாலொழிய உம்மைப் போகவிட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: உன் பேர் என்ன என்று கேட்டார்; யாக்கோப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: உன் பேர் இனி யாக்கோபு என்னப்படாமல் இஸ்ரவேல் என்னப்படும்; தேவனோடும் மனிதரோடும் போராடி மேற்கொண்டாயே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: உன் பேர் இனி யாக்கோபு என்னப்படாமல் இஸ்ரவேல் என்னப்படும்; தேவனோடும் மனிதரோடும் போராடி மேற்கொண்டாயே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ாக்கோபு: உம்முடைய நாமத்தை எனக்கு அறிவிக்கவேண்டும் என்று கேட்டான்; அதற்கு அவர்: நீ என் நாமத்தைக் கேட்பானேன் என்று சொல்லி, அங்கே அவனை ஆசீர்வதித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ாக்கோபு: உம்முடைய நாமத்தை எனக்கு அறிவிக்கவேண்டும் என்று கேட்டான்; அதற்கு அவர்: நீ என் நாமத்தைக் கேட்பானேன் என்று சொல்லி, அங்கே அவனை ஆசீர்வதி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: நான் தேவனை முகமுகமாய்க் கண்டேன், உயிர் தப்பிப் பிழைத்தேன் என்று சொல்லி, அந்த ஸ்தலத்துக்கு பெனியேல் என்று பேர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உமது அடியானாகிய யாக்கோபு எங்கள் பின்னாலே வருகிறான் என்றும் சொல்லுங்கள் என்று கட்டளையிட்டான்; முன்னே வெகுமதியை அனுப்பி, அவனைச் சாந்தப்படுத்திக்கொண்டு, பின்பு அவன் முகத்தைப் பார்ப்பேன், அப்பொழுது ஒருவேளை என்பேரில் தயவாயிருப்பா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: நான் தேவனை முகமுகமாய்க் கண்டேன், உயிர் தப்பிப் பிழைத்தேன் என்று சொல்லி, அந்த ஸ்தலத்துக்கு பெனியேல் என்று பேரி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ெனியேலைக் கடந்து போகையில், சூரியன் உதயமாயிற்று; அவன் தொடைச்சுழுக்கினாலே நொண்டி நொண்டி நட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யாக்கோபுடைய தொடைச் சந்து நரம்பைத் தொட்டபடியால், இஸ்ரவேல் புத்திரர் இந்நாள்வரைக்கும் தொடைச்சந்து நரம்பைப் புசிக்கிற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பிரயாணம்பண்ணுகையில், தேவதூதர்கள் அவனைச் சந்த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 அவர்களைக் கண்டபோது: இது தேவனுடைய சேனை என்று சொல்லி, அந்த ஸ்தலத்திற்கு மக்னாயீம் என்று பேர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யாக்கோபு ஏதோம் சீமையாகிய சேயீர் தேசத்திலிருக்கிற தன் சகோதரனாகிய ஏசாவினிடத்துக்குப் போகும்படி ஆட்களை அழைப்பித்த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யாக்கோபு ஏதோம் சீமையாகிய சேயீர் தேசத்திலிருக்கிற தன் சகோதரனாகிய ஏசாவினிடத்துக்குப் போகும்படி ஆட்களை அழைப்பித்த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என் ஆண்டவனாகிய ஏசாவினிடத்தில் போய், நான் இதுவரைக்கும் லாபானிடத்தில் தங்கியிருந்தேன் என்ற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ு எருதுகளும், கழுதைகளும், ஆடுகளும், வேலைக்காரரும், வேலைக்காரிகளும் உண்டென்றும், உம்முடைய கண்களில் எனக்குத் தயவுகிடைக்கத்தக்கதாக ஆண்டவனாகிய உமக்கு இதை அறிவிக்கும்படி ஆட்களை அனுப்பினேன் என்றும் உம்முடைய தாசனாகிய யாக்கோபு சொல்லச்சொன்னான் என்று சொல்லும்படி கட்டளைகொடுத்துத் தனக்கு முன்னாக அவர்களை அனுப்ப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ு எருதுகளும், கழுதைகளும், ஆடுகளும், வேலைக்காரரும், வேலைக்காரிகளும் உண்டென்றும், உம்முடைய கண்களில் எனக்குத் தயவுகிடைக்கத்தக்கதாக ஆண்டவனாகிய உமக்கு இதை அறிவிக்கும்படி ஆட்களை அனுப்பினேன் என்றும் உம்முடைய தாசனாகிய யாக்கோபு சொல்லச்சொன்னான் என்று சொல்லும்படி கட்டளைகொடுத்துத் தனக்கு முன்னாக அவர்களை அனுப்ப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உமது அடியானாகிய யாக்கோபு எங்கள் பின்னாலே வருகிறான் என்றும் சொல்லுங்கள் என்று கட்டளையிட்டான்; முன்னே வெகுமதியை அனுப்பி, அவனைச் சாந்தப்படுத்திக்கொண்டு, பின்பு அவன் முகத்தைப் பார்ப்பேன், அப்பொழுது ஒருவேளை என்பேரில் தயவாயிருப்பா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ட்கள் யாக்கோபினிடத்துக்குத் திரும்பிவந்து: நாங்கள் உம்முடைய சகோதரனாகிய ஏசாவினிடத்துக்குப் போய்வந்தோம்; அவரும் நானூறு பேரோடே உம்மை எதிர்கொள்ள வருகிறார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ட்கள் யாக்கோபினிடத்துக்குத் திரும்பிவந்து: நாங்கள் உம்முடைய சகோதரனாகிய ஏசாவினிடத்துக்குப் போய்வந்தோம்; அவரும் நானூறு பேரோடே உம்மை எதிர்கொள்ள வருகிறார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யாக்கோபு மிகவும் பயந்து, வியாகுலப்பட்டு, தன்னிடத்திலிருந்த ஜனங்களையும் ஆடுமாடுகளையும் ஒட்டகங்களையும் இரண்டு பகுதியாகப் பிரித்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யாக்கோபு மிகவும் பயந்து, வியாகுலப்பட்டு, தன்னிடத்திலிருந்த ஜனங்களையும் ஆடுமாடுகளையும் ஒட்டகங்களையும் இரண்டு பகுதியாகப் பிரித்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சா ஒரு பகுதியின்மேல் விழுந்து அதை முறிய அடித்தாலும், மற்றப் பகுதி தப்பித்துக்கொள்ள இடம் உண்ட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யாக்கோபு: என் தகப்பனாகிய ஆபிரகாமின் தேவனும், என் தகப்பனாகிய ஈசாக்கின் தேவனுமாய் இருக்கிறவரே: உன் தேசத்துக்கும் உன் இனத்தாரிடத்துக்கும் திரும்பிப்போ, உனக்கு நன்மை செய்வேன் என்று என்னுடனே சொல்லியிருக்கிற கர்த்தாவே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யாக்கோபு: என் தகப்பனாகிய ஆபிரகாமின் தேவனும், என் தகப்பனாகிய ஈசாக்கின் தேவனுமாய் இருக்கிறவரே: உன் தேசத்துக்கும் உன் இனத்தாரிடத்துக்கும் திரும்பிப்போ, உனக்கு நன்மை செய்வேன் என்று என்னுடனே சொல்லியிருக்கிற கர்த்தாவே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யேனுக்குத் தேவரீர் காண்பித்த எல்லா தயவுக்கும் எல்லா சத்தியத்துக்கும் நான் எவ்வளவேனும் பாத்திரன் அல்ல, நான் கோலும் கையுமாய் இந்த யோர்தானைக் கடந்துபோனேன்; இப்பொழுது இவ்விரண்டு பரிவாரங்களையும் உடையவனா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யேனுக்குத் தேவரீர் காண்பித்த எல்லா தயவுக்கும் எல்லா சத்தியத்துக்கும் நான் எவ்வளவேனும் பாத்திரன் அல்ல, நான் கோலும் கையுமாய் இந்த யோர்தானைக் கடந்துபோனேன்; இப்பொழுது இவ்விரண்டு பரிவாரங்களையும் உடையவனா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கோதரனாகிய ஏசாவின் கைக்கு என்னைத் தப்புவியும், அவன் வந்து என்னையும் பிள்ளைகளையும் தாய்மார்களையும் முறிய அடிப்பான் என்று நான் அவனுக்குப் பயந்திரு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படியே வெகுமதி அவனுக்குமுன் போயிற்று; அவனோ அன்று ராத்திரி பாளயத்திலே தங்க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கோதரனாகிய ஏசாவின் கைக்கு என்னைத் தப்புவியும், அவன் வந்து என்னையும் பிள்ளைகளையும் தாய்மார்களையும் முறிய அடிப்பான் என்று நான் அவனுக்குப் பயந்திருக்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ரீரோ: நான் உனக்கு மெய்யாகவே நன்மைசெய்து, உன் சந்ததியை எண்ணிமுடியாத கடற்கரை மணலைப்போல மிகவும் பெருகப்பண்ணுவேன் என்று சொன்னீரே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ரீரோ: நான் உனக்கு மெய்யாகவே நன்மைசெய்து, உன் சந்ததியை எண்ணிமுடியாத கடற்கரை மணலைப்போல மிகவும் பெருகப்பண்ணுவேன் என்று சொன்னீரே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ு ராத்திரி அவன் அங்கே தங்கி, தன் கைக்கு உதவினவைகளிலே தன் சகோதரனாகிய ஏசாவுக்கு வெகுமானமாக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ுநூறு வெள்ளாடுகளையும், இருபது வெள்ளாட்டுக் கடாக்களையும், இருநூறு செம்மறியாடுகளையும், இருபது ஆட்டுக்கடாக்களைய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் கொடுக்கிற முப்பது ஒட்டகங்களையும், அவைகளின் குட்டிகளையும், நாற்பது கடாரிகளையும், பத்துக் காளைகளையும், இருபது கோளிகைக் கழுதைகளையும், பத்துக் கழுதைக்குட்டிகளையும் பிரித்தெடு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லைக்காரர் கையில் ஒவ்வொரு மந்தையைத் தனித்தனியாக ஒப்புவித்து, நீங்கள் மந்தை மந்தைக்கு முன்னும் பின்னுமாக இடம் விட்டு எனக்கு முன்னாக ஓட்டிக்கொண்டுபோங்கள் என்று தன் வேலைக்காரருக்குச் சொல்ல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லைக்காரர் கையில் ஒவ்வொரு மந்தையைத் தனித்தனியாக ஒப்புவித்து, நீங்கள் மந்தை மந்தைக்கு முன்னும் பின்னுமாக இடம் விட்டு எனக்கு முன்னாக ஓட்டிக்கொண்டுபோங்கள் என்று தன் வேலைக்காரருக்குச் சொல்ல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போகிறவனை நோக்கி: என் சகோதரனாகிய ஏசா உனக்கு எதிர்ப்பட்டு: நீ யாருடையவன்? எங்கே போகிறாய்? உனக்குமுன் போகிற மந்தை யாருடையது? என்று உன்னைக் கேட்டா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போகிறவனை நோக்கி: என் சகோதரனாகிய ஏசா உனக்கு எதிர்ப்பட்டு: நீ யாருடையவன்? எங்கே போகிறாய்? உனக்குமுன் போகிற மந்தை யாருடையது? என்று உன்னைக் கேட்டா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ாத்திரியில் எழுந்திருந்து, தன் இரண்டு மனைவிகளையும், தன் இரண்டு பணிவிடைக்காரிகளையும், தன்னுடைய பதினொரு குமாரரையும் கூட்டிக்கொண்டு, யாப்போக்கு என்கிற ஆற்றின் துறையைக் கட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: இது உமது அடியானாகிய யாக்கோபுடையது; இது என் ஆண்டவனாகிய ஏசாவுக்கு அனுப்பப்படுகிற வெகுமதி; இதோ, அவனும் எங்கள் பின்னே வருகிறான் என்று சொல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: இது உமது அடியானாகிய யாக்கோபுடையது; இது என் ஆண்டவனாகிய ஏசாவுக்கு அனுப்பப்படுகிற வெகுமதி; இதோ, அவனும் எங்கள் பின்னே வருகிறான் என்று சொல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ரண்டாம் மூன்றாம் வேலைக்காரனையும், மந்தைகளின் பின்னாலே போகிற அனைவரையும் நோக்கி: நீங்களும் ஏசாவைக் காணும்போது, இந்தப்பிரகாரமாக அவனோடே சொல்ல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ரண்டாம் மூன்றாம் வேலைக்காரனையும், மந்தைகளின் பின்னாலே போகிற அனைவரையும் நோக்கி: நீங்களும் ஏசாவைக் காணும்போது, இந்தப்பிரகாரமாக அவனோடே 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ாத்திரியில் எழுந்திருந்து, தன் இரண்டு மனைவிகளையும், தன் இரண்டு பணிவிடைக்காரிகளையும், தன்னுடைய பதினொரு குமாரரையும் கூட்டிக்கொண்டு, யாப்போக்கு என்கிற ஆற்றின் துறையைக் கட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யும் சேர்த்து, ஆற்றைக் கடக்கப்பண்ணி, தனக்கு உண்டான யாவையும் அக்கரைப்படுத்த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ு பிந்தித் தரித்திருந்தான்; அப்பொழுது ஒரு புருஷன் பொழுது விடியுமளவும் அவனுடனே போராட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ு பிந்தித் தரித்திருந்தான்; அப்பொழுது ஒரு புருஷன் பொழுது விடியுமளவும் அவனுடனே போரா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ুরুষটি যখন দেখলেন তিনি যাকোবকে পরাজিত করতে পারছেন না তখন যাকোবের পাযে আঘাত করলেন; তাতে যাকো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যের হাড় সর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পর সেই পুরুষটি যাকোবকে বললেন, “আমায় য়েতে দাও, সূর্য় উঠছে|”কিন্তু যাকোব বলল, “আপনি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না করলে আমি আপনাকে য়েতে দে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েই পুরুষটি তাকে জিজ্ঞাসা করলেন, “তোমার নাম কি?”যাকোব উত্তর দিল, “আমার নাম যাকো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খন সেই পুরুষটি বললেন, “তোমার নাম যাকোবের পরিবর্তে ইস্রায়েল হবে| আমি তোমার এই নাম রাখলাম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ঈশ্বরের সঙ্গে ও মানুষের সঙ্গে য়ুদ্ধ করেছ কিন্তু পরাজিত হও 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খন যাকোব তাকে জিজ্ঞেস করল, “দয়া করে বলুন আপনার নাম কি?”কিন্তু সেই পুরুষটি বললেন, “কি জন্য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 জিজ্ঞেস করছ?” সেই সময়ই পুরুষটি যাকোবক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ই যাকোব সেই জায়গার নাম পনূয়েল রাখল| যাকোব বলল, “এই স্থানেই আমি ঈশ্বরকে মুখোমুখি দেখল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োমরা বলবে, “এই উপহার আপনার জন্যে আর আপনার দাস যাকোব আমাদের পেছনেই আসছেন|” যাকোব বলল, “যদি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ও প্রাণে বাঁচ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সে পনূয়েল পার হলে সূর্য় উঠল| যাকোব পায়ের জন্য খোঁড়াতে খোঁড়াতে চ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েইজন্য আজও ইস্রায়েলীয়রা উরুসন্ধির পেশী ভোজন করে না, কারণ যাকোবের সেই পেশীই আহত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াকোবও সেই স্থান হতে উঠে চলল| পথে সে ঈশ্বরের দূতগণের দেখা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দের দেখে যাকোব বলল, “এ ঈশ্বরের শিবির!” সেই জন্যে সে সেই স্থানের নাম মহনযিম রাখ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কোবের ভাই এষৌ থাকত সেযীরে| এই জায়গাটা ছিল পাহাড়ী দেশ ইদোমে| যাকোব এষৌর কাছে বার্তাবাহকদে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পাঠা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এই সব কথা আমার মনিব এষৌকে গিয়ে বলো| আপনার দাস যাকোব বলে: আমি এতগুলি বছর লাবনের কাছে কাটিয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র অনেক গরু, গাধা, মেষপাল, লোকজন ও দাসী রয়েছে| মহাশয় আমি এই বার্তা পাঠিয়ে অনুরোধ করছি,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গ্রহণ কর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লোকদের উপহার সমেত আমার আগে পাঠাই তবে হয়তো এষৌ আমায় ক্ষমা করে গ্রহণ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ার্তাবাহকরা যাকোবের কাছে ফিরে এসে বলল, “আমরা আপনার ভাই এষৌযের কাছে গিয়েছিলাম| তিনি আপনার সা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 করতে আসছেন| তাঁর সাথে 400 জন লোক র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ই বার্তায যাকোব ভীত হল| সে তার লোকজনদের দুই দলে ভাগ করল| সে তার মেষপাল, পশুপাল ও উটের পালকে দ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গে ভাগ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াকোব বলল, “যদি এষৌ এসে এক দলকে ধ্বংস করে তবে অপর দল নিশ্চয় পালিয়ে রক্ষা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াকোব বলল, “হে আমার পিতা অব্রাহামের ঈশ্বর, আমার পিতা ইসহাকের ঈশ্বর! প্রভু তুমিই আমাকে আমার 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পরিবারের কাছে ফিরে য়েতে বলেছিলে| তুমি বলেছিলে আমার মঙ্গল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ুমি আমার প্রতি কত করুণা করেছ| আমার কত মঙ্গল করেছ| প্রথমবার যখন আমি য়র্দ্দন পার হচ্ছিলাম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পথ চলার লাঠি ছাড়া আমার কাছে কিছুই ছিল না| কিন্তু এখন আমার সব কিছু প্রচুর বলে দুটো দল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য়া করে আমায় আমার ভাইয়ের হাত থেকে, এষৌর হাত থেকে রক্ষা কর| আমার ভয় হয় য়ে সে আমাদের, এমন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ই যাকোব এষৌকে উপহারগুলি পাঠাল| কিন্তু সেই রাতে যাকোব তাঁবুত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দের সঙ্গে মাযেদেরও হত্য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তুমি আমায় বলেছিলে, ‘আমি তোমার মঙ্গল করব| আমি তোমার বংশধরদের সংখ্যায় সমুদ্রের বালি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 যা গুনে শেষ করা যায়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ই স্থানে যাকোব রাত কাটাল| এষৌকে উপহার হিসাবে দেবার জন্য জিনিস গোছ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াকোব 200 টি ছাগী, 20 টি ছাগ, 200 টি মেষী ও 20 টি মেষ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রও নিল 30 টি উট এবং তাদের বাচ্চা, 40 টি গরু, 10 টি ষাঁড়, 20 টি গর্দ্দভী ও 10 টি গর্দ্দভ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াকোব প্রতিটি পশুপাল তার দাসদের হাতে দিল| তারপর যাকোব তার দাসদের বলল, “প্রতিটি পশুর পাল পৃথক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আগে আগে যাও আর প্রতিটি পালের মধ্যে কিছুটা দূরত্ব রেখ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াকোব তার দাসদের আজ্ঞা দিল| প্রথম দলের পশু য়ে দাসের হাতে তাকে সে বলল, “যখন আমার ভাই এষৌ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জিজ্ঞেস করবে, ‘এ সব পশু কার? তুমি কোথায় যাচ্ছ? তুমি কার দাস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রে সেই রাতে উঠে যাকোব সেখান থেকে চলে গেল| সে তার সাথে তার দুই স্ত্রী, দুই দাসী ও তার এগারো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তুমি বলবে, ‘এইসব পশু আপনার দাস যাকোবের| যাকোবই এইসব উপহার হিসাবে আপনার কাছে পাঠিয়েছেন.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 নিজেও পেছন পেছন আস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াকোব দ্বিতীয়, তৃতীয় এবং অন্য সব দাসদের ঐ একই কাজ করতে বলল| সে বলল, “এষৌর সঙ্গে দেখা 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ও সবাই ঐ একই ক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কে নিয়ে য়ব্বোক নদী পার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াকোবের পরিবার নদী পার হয়ে গেলে সে তার সমস্ত জিনিসপত্রও পার হবার জন্য পাঠ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বশেষে যাকোব নদী পার হবার জন্য রইল| কিন্তু সে একা পার হবার আগে একজন পুরুষ এসে ত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ল্লয়ুদ্ধ করল| সূর্য় ওঠার আগে পর্য্ন্ত সেই পুরুষটি তার সঙ্গে য়ুদ্ধ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2026-09-07T01:01:42Z</dcterms:created>
  <dcterms:modified xsi:type="dcterms:W3CDTF">2026-09-07T01:01:42Z</dcterms:modified>
  <dc:title>আদিপুস্তক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