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presProps" Target="presProps.xml"/>
  <Relationship Id="rId96" Type="http://schemas.openxmlformats.org/officeDocument/2006/relationships/viewProps" Target="viewProps.xml"/>
  <Relationship Id="rId9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தான ஆசாரியரும் மூப்பரும் அவர்மேல் குற்றஞ்சாட்டுகையில், அவர் மாறுத்தரம் ஒன்றும் சொல்லவ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, பிலாத்து அவரை நோக்கி: இவர்கள் உன்மேல் எத்தனையோ குற்றங்களைச் சாட்டுகிறார்களே, நீ அவைகளைக் கேட்கவில்லையா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ோ ஒரு வார்த்தையும் மாறுத்தரமாகச் சொல்லவில்லை; அதனால் தேசாதிபதி மிகவும் ஆச்சரியப்ப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வல்பண்ணப்பட்டவர்களில் எவனை விடுதலையாக்கவேண்டுமென்று ஜனங்கள் கேட்டுக்கொள்வார்களோ, அவனை அவர்களுக்காக விடுதலையாக்குவது பண்டிகைதோறும் தேசாதிபதிக்கு வழக்கமா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வல்பண்ணப்பட்டவர்களில் எவனை விடுதலையாக்கவேண்டுமென்று ஜனங்கள் கேட்டுக்கொள்வார்களோ, அவனை அவர்களுக்காக விடுதலையாக்குவது பண்டிகைதோறும் தேசாதிபதிக்கு வழக்கமாயி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காவல் பண்ணப்பட்டவர்களில் பரபாஸ் என்னப்பட்ட பேர்போன ஒருவன் இருந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ொறாமையினாலே அவரை ஒப்புக்கொடுத்தார்கள் என்று பிலாத்து அறிந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ொறாமையினாலே அவரை ஒப்புக்கொடுத்தார்கள் என்று பிலாத்து அறிந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கூடியிருக்கையில், அவர்களை நோக்கி: எவனை நான் உங்களுக்கு விடுதலையாக்கவேண்டுமென்றிருக்கிறீர்கள்? பரபாசையோ? கிறிஸ்து என்னப்படுகிற இயேசுவையோ? என்று கே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நியாயாசனத்தில் உட்கார்ந்திருக்கையில், அவனுடைய மனைவி அவனிடத்தில் ஆளனுப்பி: நீர் அந்த நீதிமானை ஒன்றும் செய்யவேண்டாம்; அவர் நிமித்தம் இன்றைக்குச் சொப்பனத்தில் வெகு பாடுபட்டேன் என்று சொல்லச் சொன்னா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ரதான ஆசாரியர் அந்த வெள்ளிக்காசை எடுத்து: இது இரத்தக்கிரயமானதால், காணிக்கைப் பெட்டியிலே இதைப்போடலாகாதென்று சொல்ல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நியாயாசனத்தில் உட்கார்ந்திருக்கையில், அவனுடைய மனைவி அவனிடத்தில் ஆளனுப்பி: நீர் அந்த நீதிமானை ஒன்றும் செய்யவேண்டாம்; அவர் நிமித்தம் இன்றைக்குச் சொப்பனத்தில் வெகு பாடுபட்டேன் என்று சொல்லச் சொன்னா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ரபாசை விட்டுவிடக் கேட்டுக்கொள்ளவும், இயேசுவை கொலைசெய்விக்கவும் பிரதான ஆசாரியரும் மூப்பரும் ஜனங்களை ஏவிவிட்ட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சாதிபதி ஜனங்களை நோக்கி: இவ்விருவரில் எவனை நான் உங்களுக்காக விடுதலையாக்கவேண்டும் என்று கேட்டான். அதற்கு அவர்கள்: பரபாசை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சாதிபதி ஜனங்களை நோக்கி: இவ்விருவரில் எவனை நான் உங்களுக்காக விடுதலையாக்கவேண்டும் என்று கேட்டான். அதற்கு அவர்கள்: பரபாசை எ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லாத்து அவர்களை நோக்கி: அப்படியானால், கிறிஸ்து என்னப்படுகிற இயேசுவை நான் என்ன செய்யவேண்டும் என்று கேட்டான். அவனைச் சிலுவையில் அறையவேண்டும் என்று எல்லாரும் சொன்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லாத்து அவர்களை நோக்கி: அப்படியானால், கிறிஸ்து என்னப்படுகிற இயேசுவை நான் என்ன செய்யவேண்டும் என்று கேட்டான். அவனைச் சிலுவையில் அறையவேண்டும் என்று எல்லாரும் சொன்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சாதிபதியோ: ஏன், என்ன பொல்லாப்புச் செய்தான் என்றான். அதற்கு அவர்கள்: அவனைச் சிலுவையில் அறையவேண்டும் என்று அதிகமதிகமாய்க் கூக்குரலிட்டுச் சொன்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சாதிபதியோ: ஏன், என்ன பொல்லாப்புச் செய்தான் என்றான். அதற்கு அவர்கள்: அவனைச் சிலுவையில் அறையவேண்டும் என்று அதிகமதிகமாய்க் கூக்குரலிட்டுச் சொன்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லகம் அதிகமாகிறதேயல்லாமல் தன் பிரயத்தனத்தினாலே பிரயோஜனமில்லையென்று பிலாத்து கண்டு, தண்ணீரை அள்ளி, ஜனங்களுக்கு முன்பாகக் கைகளைக்கழுவி: இந்த நீதிமானுடைய இரத்தப்பழிக்கு நான் குற்றமற்றவன் நீங்களே பார்த்துக்கொள்ளுங்கள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லகம் அதிகமாகிறதேயல்லாமல் தன் பிரயத்தனத்தினாலே பிரயோஜனமில்லையென்று பிலாத்து கண்டு, தண்ணீரை அள்ளி, ஜனங்களுக்கு முன்பாகக் கைகளைக்கழுவி: இந்த நீதிமானுடைய இரத்தப்பழிக்கு நான் குற்றமற்றவன் நீங்களே பார்த்துக்கொள்ளுங்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லோசனைபண்ணின பின்பு, அந்நியரை அடக்கம்பண்ணுவதற்குக் குயவனுடைய நிலத்தை அதினாலே கொண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ஜனங்களெல்லாரும்: இவனுடைய இரத்தப்பழி எங்கள் மேலும் எங்கள் பிள்ளைகள் மேலும் இருப்பதாக என்று சொன்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, அவன் பரபாசை அவர்களுக்கு விடுதலையாக்கி, இயேசுவையோ வாரினால் அடிப்பித்து, சிலுவையில் அறையும்படிக்கு ஒப்புக்கொடு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, அவன் பரபாசை அவர்களுக்கு விடுதலையாக்கி, இயேசுவையோ வாரினால் அடிப்பித்து, சிலுவையில் அறையும்படிக்கு ஒப்புக்கொடுத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, தேசாதிபதியின் போர்ச்சேவகர் இயேசுவைத் தேசாதிபதியின் அரமனையிலே கொண்டுபோய், போர்ச்சேவகரின் கூட்டம் முழுவதையும் அவரிடத்தில் கூடிவரச்செய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 வஸ்திரங்களைக் கழற்றி, சிவப்பான மேலங்கியை அவருக்கு உடுத்த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ுள்ளுகளால் ஒரு முடியைப் பின்னி, அவர் சிரசின்மேல் வைத்து, அவர் வலதுகையில் ஒரு கோலைக்கொடுத்து, அவர் முன்பாக முழங்காற்படியிட்டு: யூதருடைய ராஜாவே, வாழ்க என்று அவரைப் பரியாசம்பண்ணி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ுள்ளுகளால் ஒரு முடியைப் பின்னி, அவர் சிரசின்மேல் வைத்து, அவர் வலதுகையில் ஒரு கோலைக்கொடுத்து, அவர் முன்பாக முழங்காற்படியிட்டு: யூதருடைய ராஜாவே, வாழ்க என்று அவரைப் பரியாசம்பண்ண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மேல் துப்பி, அந்தக் கோலை எடுத்து, அவரைச் சிரசில் அடித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ைப் பரியாசம்பண்ணினபின்பு, அவருக்கு உடுத்தின மேலங்கியைக் கழற்றி, அவருடைய வஸ்திரங்களை அவருக்கு உடுத்தி, அவரைச் சிலுவையில் அறையும்படி கொண்டுபோ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ைப் பரியாசம்பண்ணினபின்பு, அவருக்கு உடுத்தின மேலங்கியைக் கழற்றி, அவருடைய வஸ்திரங்களை அவருக்கு உடுத்தி, அவரைச் சிலுவையில் அறையும்படி கொண்டுபோ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ினிமித்தம் அந்த நிலம் இந்நாள் வரைக்கும் இரத்தநிலம் என்னப்படுகிற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ோகையில் சிரேனே ஊரானாகிய சீமோன் என்னப்பட்ட ஒரு மனுஷனை அவர்கள் கண்டு, அவருடைய சிலுவையைச் சுமக்கும்படி அவனைப் பலவந்தம் பண்ணின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ோகையில் சிரேனே ஊரானாகிய சீமோன் என்னப்பட்ட ஒரு மனுஷனை அவர்கள் கண்டு, அவருடைய சிலுவையைச் சுமக்கும்படி அவனைப் பலவந்தம் பண்ணின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பாலஸ்தலம் என்று அர்த்தங்கொள்ளும் கொல்கொதா என்னும் இடத்துக்கு அவர்கள் வந்தபோது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சப்புக்கலந்த காடியை அவருக்குக் குடிக்கக் கொடுத்தார்கள்; அவர் அதை ருசிபார்த்து, குடிக்க மனதில்லாதிருந்த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ிடியற்காலமானபோது, சகல பிரதான ஆசாரியரும் ஜனத்தின் மூப்பரும், இயேசுவைக் கொலைசெய்யும்படி, அவருக்கு விரோதமாக ஆலோசனைபண்ணி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ைச் சிலுவையில் அறைந்தபின்பு, அவர்கள் சீட்டுப்போட்டு அவருடைய வஸ்திரங்களைப் பங்கிட்டுக்கொண்டார்கள். என் வஸ்திரங்களைத் தங்களுக்குள்ளே பங்கிட்டு, என் உடையின் பேரில் சீட்டுப்போட்டார்கள் என்று தீர்க்கதரிசியால் உரைக்கப்பட்டது நிறைவேறும்படி இப்படி நட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் அங்கே உட்கார்ந்து, அவரைக் காவல்காத்துக்கொண்டிருந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ைக் கட்டி, கொண்டுபோய், தேசாதிபதியாகிய பொந்தியு பிலாத்துவினிடத்தில் ஒப்புக்கொடுத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ன்றியும் அவர் அடைந்த ஆக்கினையின் முகாந்தரத்தைக் காண்பிக்கும் பொருட்டு, இவன் யூதருடைய ராஜாவாகிய இயேசு என்று எழுதி, அவர் சிரசுக்கு மேலாக வைத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, அவருடைய வலது பக்கத்தில் ஒருவனும் அவருடைய இடது பக்கத்தில் ஒருவனுமாக இரண்டு கள்ளர் அவரோடேகூடச் சிலுவைகளில் அறையப்ப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் புத்திரரால் மதிக்கப்பட்டவருக்குக் கிரயமாகிய முப்பது வெள்ளிக்காசை அவர்கள் எடுத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, அவரைக் காட்டிக்கொடுத்த யூதாஸ், அவர் மரணாக்கினைக்குள்ளாகத் தீர்க்கப்பட்டதைக் கண்டு, மனஸ்தாபப்பட்டு, அந்த முப்பது வெள்ளிக்காசைப் பிரதான ஆசாரியத்திடத்திற்கும் மூப்பரிடத்திற்கும் திரும்பக் கொண்டுவந்து: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, அவரைக் காட்டிக்கொடுத்த யூதாஸ், அவர் மரணாக்கினைக்குள்ளாகத் தீர்க்கப்பட்டதைக் கண்டு, மனஸ்தாபப்பட்டு, அந்த முப்பது வெள்ளிக்காசைப் பிரதான ஆசாரியத்திடத்திற்கும் மூப்பரிடத்திற்கும் திரும்பக் கொண்டுவந்து: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ந்த வழியாய் நடந்துபோகிறவர்கள் தங்கள் தலைகளைத் துலுக்கி: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ுற்றமில்லாத இரத்தத்தை நான் காட்டிக்கொடுத்ததினால் பாவஞ்செய்தேன் என்றான். அதற்கு அவர்கள்: எங்களுக்கென்ன, அது உன்பாடு என்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ேவாலயத்தை இடித்து மூன்று நாளைக்குள்ளே கட்டுகிறவனே, உன்னை நீயே ரட்சித்துக்கொள்; நீ தேவனுடைய குமாரனானால் சிலுவையிலிருந்து இறங்கி வா என்று அவரைத் தூஷித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ேவாலயத்தை இடித்து மூன்று நாளைக்குள்ளே கட்டுகிறவனே, உன்னை நீயே ரட்சித்துக்கொள்; நீ தேவனுடைய குமாரனானால் சிலுவையிலிருந்து இறங்கி வா என்று அவரைத் தூஷித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டியே பிரதான ஆசாரியரும் வேதபாரகரும் மூப்பரும் பரியாசம்பண்ணி: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டியே பிரதான ஆசாரியரும் வேதபாரகரும் மூப்பரும் பரியாசம்பண்ணி: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, அவன் அந்த வெள்ளிக்காசை தேவாலயத்திலே எறிந்துவிட்டு, புறப்பட்டுப்போய், நான்றுகொண்டு செத்த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ற்றவர்களை ரட்சித்தான்; தன்னைத்தான் ரட்சித்துக்கொள்ளத் திராணியில்லை; இவன் இஸ்ரவேலின் ராஜாவானால் இப்பொழுது சிலுவையிலிருந்து இறங்கிவரட்டும், அப்பொழுது இவனை விசுவாசிப்ப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் புத்திரரால் மதிக்கப்பட்டவருக்குக் கிரயமாகிய முப்பது வெள்ளிக்காசை அவர்கள் எடுத்து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ன்னை தேவனுடைய குமாரனென்று சொல்லி, தேவன்மேல் நம்பிக்கையாயிருந்தானே; அவர் இவன்மேல் பிரியமாயிருந்தால் இப்பொழுது இவனை இரட்சிக்கட்டும் என்ற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ன்னை தேவனுடைய குமாரனென்று சொல்லி, தேவன்மேல் நம்பிக்கையாயிருந்தானே; அவர் இவன்மேல் பிரியமாயிருந்தால் இப்பொழுது இவனை இரட்சிக்கட்டும் என்ற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ோடேகூடச் சிலுவைகளில் அறையப்பட்ட கள்ளரும் அந்தப்படியே அவரை நிந்தித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றாம் மணி நேரமுதல் ஒன்பதாம் மணி நேரம் வரைக்கும் பூமியெங்கும் அந்தகாரம் உண்டாயிற்ற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ஒன்பதாம் மணி நேரத்தில் இயேசு: ஏலீ! ஏலீ! லாமா சபக்தானி, என்று மிகுந்த சத்தமிட்டுக் கூப்பிட்டார்; அதற்கு என் தேவனே! என் தேவனே! ஏன் என்னைக் கைவிட்டீர் என்று அர்த்தமா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ஒன்பதாம் மணி நேரத்தில் இயேசு: ஏலீ! ஏலீ! லாமா சபக்தானி, என்று மிகுந்த சத்தமிட்டுக் கூப்பிட்டார்; அதற்கு என் தேவனே! என் தேவனே! ஏன் என்னைக் கைவிட்டீர் என்று அர்த்தமாம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ங்கே நின்றவர்களில் சிலர் அதைக் கேட்டபொழுது: இவன் எலியாவைக் கூப்பிடுகிறான் என்ற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உடனே அவர்களில் ஒருவன் ஓடி, கடற்காளானை எடுத்து, காடியில் தோய்த்து, அதை ஒரு கோலில் மாட்டி, அவருக்குக் குடிக்கக் கொடுத்த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மற்றவர்களோ: பொறு, எலியா இவனை இரட்சிக்க வருவானோ, பார்ப்போம் என்ற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இயேசு மறுபடியும் மகாசத்தமாய்க் கூப்பிட்டு, ஆவியை விட்ட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எனக்குக் கற்பித்தபடி குயவனுடைய நிலத்திற்காக அதைக் கொடுத்தார்கள் என்று எரேமியா தீர்க்கதரிசியினால் உரைக்கப்பட்டது அப்பொழுது நிறைவேறிற்ற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ப்பொழுது, தேவாலயத்தின் திரைச்சீலை மேல்தொடங்கிக் கீழ்வரைக்கும் இரண்டாகக் கிழிந்தது, பூமியும் அதிர்ந்தது கன்மலைகளும் பிளந்தது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அங்கே மகதலேனா மரியாளும், மற்ற மரியாளும் கல்லறைக்கு எதிராக உட்கார்ந்திருந்த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கல்லறைகளும் திறந்தது, நித்திரை அடைந்திருந்த அநேக பரிசுத்தவான்களுடைய சரீரங்களும் எழுந்திருந்தத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வர் உயிர்த்தெழுந்தபின்பு, இவர்கள் கல்லறைகளைவிட்டுப் புறப்பட்டு, பரிசுத்த நகரத்தில் பிரவேசித்து அநேகருக்குக் காணப்பட்ட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ஆயத்தநாளுக்குப் பின்னான மறுநாளிலே பிரதான ஆசாரியரும் பரிசேயரும் பிலாத்துவினிடத்தில் கூடிவந்து: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ஆயத்தநாளுக்குப் பின்னான மறுநாளிலே பிரதான ஆசாரியரும் பரிசேயரும் பிலாத்துவினிடத்தில் கூடிவந்து: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நூற்றுக்கு அதிபதியும், அவனோடேகூட இயேசுவைக் காவல் காத்திருந்தவர்களும், பூமியதிர்ச்சியையும் சம்பவித்த காரியங்களையும் கண்டு, மிகவும் பயந்து: மெய்யாகவே இவர் தேவனுடைய குமாரன் என்ற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நூற்றுக்கு அதிபதியும், அவனோடேகூட இயேசுவைக் காவல் காத்திருந்தவர்களும், பூமியதிர்ச்சியையும் சம்பவித்த காரியங்களையும் கண்டு, மிகவும் பயந்து: மெய்யாகவே இவர் தேவனுடைய குமாரன் என்ற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ஆண்டவனே, அந்த எத்தன் உயிரோடிருக்கும்போது, மூன்று நாளைக்குப் பின் எழுந்திருப்பேன் என்று சொன்னது எங்களுக்கு ஞாபகமிருக்கிற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ஆண்டவனே, அந்த எத்தன் உயிரோடிருக்கும்போது, மூன்று நாளைக்குப் பின் எழுந்திருப்பேன் என்று சொன்னது எங்களுக்கு ஞாபகம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யேசு தேசாதிபதிக்கு முன்பாக நின்றார்; தேசாதிபதி அவரை நோக்கி நீ யூதருடைய ராஜாவா என்று கேட்டான். அதற்கு இயேசு: நீர் சொல்லுகிறபடிதான் என்றார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மேலும், இயேசுவுக்கு ஊழியஞ்செய்யும்படி கலிலேயாவிலிருந்து அவரோடே வந்திருந்த அநேக ஸ்திரீகள் அங்கே தூரத்திலே நின்று பார்த்துக்கொண்டிருந்த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மேலும், இயேசுவுக்கு ஊழியஞ்செய்யும்படி கலிலேயாவிலிருந்து அவரோடே வந்திருந்த அநேக ஸ்திரீகள் அங்கே தூரத்திலே நின்று பார்த்துக்கொண்டிருந்தார்கள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அவர்களுக்குள்ளே மகதலேனா மரியாளும், யாக்கோபுக்கும் யோசேக்கும் தாயாகிய மரியாளும், செபதேயுவின் குமாரருடைய தாயும் இருந்தார்க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ஆகையால், அவனுடைய சீஷர்கள் இராத்திரியிலே வந்து, அவனைக் களவாய்க் கொண்டு போய், மரித்தோரிலிருந்து எழுந்தானென்று ஜனங்களுக்குச் சொல்லாதபடிக்கும், முந்தின எத்தைப்பார்க்கிலும் பிந்தின எத்து கொடிதாகாதபடிக்கும், நீர் மூன்று நாள் வரைக்கும் கல்லறையைப் பத்திரப்படுத்தும்படி கட்டளையிட வேண்டும் என்ற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ஆகையால், அவனுடைய சீஷர்கள் இராத்திரியிலே வந்து, அவனைக் களவாய்க் கொண்டு போய், மரித்தோரிலிருந்து எழுந்தானென்று ஜனங்களுக்குச் சொல்லாதபடிக்கும், முந்தின எத்தைப்பார்க்கிலும் பிந்தின எத்து கொடிதாகாதபடிக்கும், நீர் மூன்று நாள் வரைக்கும் கல்லறையைப் பத்திரப்படுத்தும்படி கட்டளையிட வேண்டும் என்ற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சாயங்காலமானபோது, இயேசுவுக்குச் சீஷனும் ஐசுவரியவானுமாயிருந்த யோசேப்பு என்னும் பேர் கொண்ட அரிமத்தியா ஊரானாகிய ஒரு மனுஷன் வந்து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சாயங்காலமானபோது, இயேசுவுக்குச் சீஷனும் ஐசுவரியவானுமாயிருந்த யோசேப்பு என்னும் பேர் கொண்ட அரிமத்தியா ஊரானாகிய ஒரு மனுஷன் வந்து,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அதற்குப் பிலாத்து: உங்களுக்குக் காவல்சேவகர் உண்டே; போய், உங்களால் கூடியமட்டும் பத்திரப்படுத்திக்கொள்ளுங்கள் என்றா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பிலாத்துவினிடத்தில் போய், இயேசுவின் சரீரத்தைக் கேட்டான். அப்பொழுது, சரீரத்தைக்கொடுக்கும்படி பிலாத்து கட்டளையிட்டா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அவர்கள் போய்க் கல்லுக்கு முத்திரைபோட்டு, காவல் வைத்து, கல்லறையைப் பத்திரப்படுத்தி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யேசு தேசாதிபதிக்கு முன்பாக நின்றார்; தேசாதிபதி அவரை நோக்கி நீ யூதருடைய ராஜாவா என்று கேட்டான். அதற்கு இயேசு: நீர் சொல்லுகிறபடிதான் என்றார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யோசேப்பு அந்தச் சரீரத்தை எடுத்து, துய்யதான மெல்லிய துப்பட்டியிலே சுற்றி,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தான் கன்மலையில் வெட்டியிருந்த தன்னுடைய புதிய கல்லறையிலே அதை வைத்து, கல்லறையின் வாசலில் ஒரு பெரிய கல்லைப் புரட்டிவைத்துப்போனா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தான் கன்மலையில் வெட்டியிருந்த தன்னுடைய புதிய கல்லறையிலே அதை வைத்து, கல்லறையின் வாசலில் ஒரு பெரிய கல்லைப் புரட்டிவைத்துப்போ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जब महायाजक और पुरिनए उस पर दोष लगा रहे थे, तो उस ने कुछ उत्तर नहीं द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इस पर पीलातुस ने उस से कहा: क्या तू नहीं सुनता, कि ये तेरे विरोध में कितनी गवाहियां दे रहे है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परन्तु उस ने उस को एक बात का भी उत्तर नहीं दिया, यहां तक कि हाकिम को बड़ा आश्चर्य हुआ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और हाकिम की यह रीति थी, कि उस पर्व्व में लोगों के लिये किसी एक बन्धुए को जिसे वे चाहते थे, छोड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त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उस समय बरअब्बा नाम उन्हीं में का एक नामी बन्धुआ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सो जब वे इकट्ठे हुए, तो पीलातुस ने उन से कहा; तुम किस को चाहते हो, कि मैं तुम्हारे लिये छोड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ूं? बरअब्बा को, या यीशु को जो मसीह कहलाता है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क्योंकि वह जानता था कि उन्होंने उसे डाह से पकड़वा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जब वह न्याय की गद्दी पर बैठा हुआ था तो उस की पत्नी ने उसे कहला भेजा, कि तू उस धर्मी के मामले म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महायाजकों ने उन सिक्कों लेकर कहा, इन्हें भण्डार में रखना उचित नहीं, क्योंकि यह लोहू का दाम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ाथ न डालना; क्योंकि मैं ने आज स्वप्न में उसके कारण बहुत दुख उठा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महायाजकों और पुरनियों ने लोगों को उभारा, कि वे बरअब्बा को मांग ले, और यीशु को नाश कर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हाकिम ने उन से पूछा, कि इन दोनों में से किस को चाहते हो, कि तुम्हारे लिये छोड़ दूं? उन्हों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हा; बरअब्बा क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पीलातुस ने उन से पूछा; फिर यीशु को जो मसीह कहलाता है, क्या करूं? सब ने उस से कहा, वह क्रूस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ढ़ाया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हाकिम ने कहा; क्यों उस ने क्या बुराई की है? परन्तु वे और भी चिल्ला, चिल्लाकर कहने लगे, “वह क्रू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 चढ़ाया जाए”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जब पीलातुस ने देखा, कि कुछ बन नहीं पड़ता परन्तु इस के विपरीत हुल्लड़ होता जाता है, तो उस ने पान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ेकर भीड़ के साम्हने अपने हाथ धोए, और कहा; मैं इस धर्मी के लोहू से निर्दोष हूं; तुम ही जान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सो उन्होंने सम्मति करके उन सिक्कों से परदेशियों के गाड़ने के लिये कुम्हार का खेत मोल ले ल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सब लोगों ने उत्तर दिया, कि इस का लोहू हम पर और हमारी सन्तान पर ह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इस पर उस ने बरअब्बा को उन के लिये छोड़ दिया, और यीशु को कोड़े लगवाकर सौंप दिया, कि क्रूस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ढ़ाया जा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तब हाकिम के सिपाहियों ने यीशु को किले में ले जाकर सारी पलटन उसके चहुं ओर इकट्ठी क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और उसके कपड़े उतारकर उसे किरिमजी बागा पहिन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और काटों को मुकुट गूंथकर उसके सिर पर रखा; और उसके दाहिने हाथ में सरकण्डा दिया और उसके आगे घुट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टेककर उसे ठट्ठे में उड़ाने लगे, कि हे यहूदियों के राजा नमस्कार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और उस पर थूका; और वही सरकण्डा लेकर उसके सिर पर मारने ल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जब वे उसका ठट्ठा कर चुके, तो वह बागा उस पर से उतारकर फिर उसी के कपड़े उसे पहिनाए, और क्रूस प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ढ़ाने के लिये ले चल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इस कारण वह खेत आज तक लोहू का खेत कहला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बाहर जाते हुए उन्हें शमौन नाम एक कुरेनी मनुष्य मिला, उन्होंने उसे बेगार में पकड़ा कि उसका क्रू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ठा ले चल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और उस स्थान पर जो गुलगुता नाम की जगह अर्थात खोपड़ी का स्थान कहलाता है पहुंचकर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उन्होंने पित्त मिलाया हुआ दाखरस उसे पीने को दिया, परन्तु उस ने चखकर पीना न चाह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जब भोर हुई, तो सब महायाजकों और लोगों के पुरनियों ने यीशु के मार डालने की सम्मति क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तब उन्होंने उसे क्रूस पर चढ़ाया; और चिट्ठियां डालकर उसके कपड़े बांट लि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और वहां बैठकर उसका पहरा देने ल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उन्होंने उसे बान्धा और ले जाकर पीलातुस हाकिम के हाथ में सौंप दि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और उसका दोषपत्र, उसके सिर के ऊपर लगाया, कि “यह यहूदियों का राजा यीशु है”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तब उसके साथ दो डाकू एक दाहिने और एक बाएं क्रूसों पर चढ़ाए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तब जो वचन यिर्मयाह भविष्यद्वक्ता के द्वारा कहा गया था वह पूरा हुआ; कि उन्होंने वे तीस सिक्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जब उसके पकड़वाने वाले यहूदा ने देखा कि वह दोषी ठहराया गया है तो वह पछताया और वे तीस चान्दी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िक्के महायाजकों और पुरनियों के पास फेर ल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और आने जाने वाले सिर हिला हिलाकर उस की निन्दा करते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और कहा, मैं ने निर्दोषी को घात के लिये पकड़वाकर पाप किया है? उन्होंने कहा, हमें क्या? तू ही जान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और यह कहते थे, कि हे मन्दिर के ढाने वाले और तीन दिन में बनाने वाले, अपने आप को तो बचा; यदि त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मेश्वर का पुत्र है, तो क्रूस पर से उतर आ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इसी रीति से महायाजक भी शास्त्रियों और पुरनियों समेत ठट्ठा कर करके कहते थे, इस ने औरों को बचाय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अपने को नहीं बचा सक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तब वह उन सिक्कों मन्दिर में फेंककर चला गया, और जाकर अपने आप को फांसी द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यह तो “इस्राएल का राजा है”। अब क्रूस पर से उतर आए, तो हम उस पर विश्वास कर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र्थात उस ठहराए हुए मूल्य को (जिसे इस्त्राएल की सन्तान में से कितनों ने ठहराया था) ले लि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उस ने परमेश्वर का भरोसा रखा है, यदि वह इस को चाहता है, तो अब इसे छुड़ा ले, क्योंकि इस ने कहा थ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ि “मैं परमेश्वर का पुत्र हूं”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इसी प्रकार डाकू भी जो उसके साथ क्रूसों पर चढ़ाए गए थे उस की निन्दा करते थ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दोपहर से लेकर तीसरे पहर तक उस सारे देश में अन्धेरा छाया रह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तीसरे पहर के निकट यीशु ने बड़े शब्द से पुकारकर कहा, एली, एली, लमा शबक्तनी अर्थात हे मेर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मेश्वर, हे मेरे परमेश्वर, तू ने मुझे क्यों छोड़ दिय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जो वहां खड़े थे, उन में से कितनों ने यह सुनकर कहा, वह तो एलिय्याह को पुकार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उन में से एक तुरन्त दौड़ा, और स्पंज लेकर सिरके में डुबोया, और सरकण्डे पर रखकर उसे चुस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औरों ने कहा, रह जाओ, देखें, एलिय्याह उसे बचाने आता है कि नह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तब यीशु ने फिर बड़े शब्द से चिल्लाकर प्राण छोड़ दि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और जैसे प्रभु ने मुझे आज्ञा दी थी वैसे ही उन्हें कुम्हार के खेत के मूल्य में दे दि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और देखो मन्दिर का परदा ऊपर से नीचे तक फट कर दो टुकड़े हो गया: और धरती डोल गई और चटानें तड़क ग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और मरियम मगदलीनी और दूसरी मरियम वहां कब्र के साम्हने बैठी थी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और कब्रें खुल गईं; और सोए हुए पवित्र लोगों की बहुत लोथें जी उठ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और उसके जी उठने के बाद वे कब्रों में से निकलकर पवित्र नगर में गए, और बहुतों को दिखाई दि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दूसरे दिन जो तैयारी के दिन के बाद का दिन था, महायाजकों और फरीसियों ने पीलातुस के पास इकट्ठे हो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ह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तब सूबेदार और जो उसके साथ यीशु का पहरा दे रहे थे, भुईंडोल और जो कुछ हुआ था, देखकर अत्यन्त डर गए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कहा, सचमुच “यह परमेश्वर का पुत्र था”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हे महाराज, हमें स्मरण है, कि उस भरमाने वाले ने अपने जीते जी कहा था, कि मैं तीन दिन के बाद ज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ठूं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जब यीशु हाकिम के साम्हने खड़ा था, तो हाकिम ने उस से पूछा; कि क्या तू यहूदियों का राजा है? यीश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वहां बहुत सी स्त्रियां जो गलील से यीशु की सेवा करती हुईं उसके साथ आईं थीं, दूर से यह देख रह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थ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उन में मरियम मगदलीली और याकूब और योसेस की माता मरियम और जब्दी के पुत्रों की माता थ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सो आज्ञा दे कि तीसरे दिन तक कब्र की रखवाली की जाए, ऐसा न हो कि उसके चेले आकर उसे चुरा ले जाए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लोगों से कहने लगें, कि वह मरे हुओं में से जी उठा है: तब पिछला धोखा पहिले से भी बुरा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जब सांझ हुई तो यूसुफ नाम अरिमतियाह का एक धनी मनुष्य जो आप ही यीशु का चेला था आया: उस ने पीलातु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े पास जाकर यीशु की लोथ मां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पीलातुस ने उन से कहा, तुम्हारे पास पहरूए तो हैं जाओ, अपनी समझ के अनुसार रखवाली कर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इस पर पीलातुस ने दे देने की आज्ञा द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सो वे पहरूओं को साथ ले कर गए, और पत्थर पर मुहर लगाकर कब्र की रखवाली की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े उस से कहा, तू आप ही कह रह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यूसुफ ने लोथ को लेकर उसे उज्ज़वल चादर में लपेट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और उसे अपनी नई कब्र में रखा, जो उस ने चट्टान में खुदवाई थी, और कब्र के द्वार पर बड़ा पत्थ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ुढ़काकर चला ग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2026-06-10T10:10:27Z</dcterms:created>
  <dcterms:modified xsi:type="dcterms:W3CDTF">2026-06-10T10:10:27Z</dcterms:modified>
  <dc:title>மத்தேயு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