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லைகளெல்லாம் வழிகளாக்குவார்
நம் பாதையெல்லாம் செவ்வையாக்குவார்
கலங்காதே திகையாதே நிச்சயமாகவே முடிவு உண்டு -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பிரகாமின் தேவன் - அவர்
ஈசாக்கின் தேவன்
யாக்கோபின் தேவன் - அவர்
நம்முடைய தேவ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ெரிய பர்வதமே எம்மாத்திரம்
செருபாபேல் முன்னே சமமாகுவாய்
முத்திரை மோதிரமாய் தெரிந்து கொண்டாரே(2)
இயேசுவின் நாமத்தாலே ஜெயம் பெறுவோம் (2) --- ஆபிரகாமி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ூமி அனைத்திற்கும் ராஜாதி ராஜன்
உன்னதமானவரே துதியாலே உயர்த்திடுவோம்
வெண்கல கதவெல்லாம் உடைத்திடுவாரே (2)
இரும்பு தாழ்பாளை முறித்திடுவாரே (2) --- ஆபிரகாமி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டைகளை உடைப்பவர் நம்முன்னே போவார்
ஓசன்னா ஜெயமென்று ஆர்ப்பரிப்போமே
வில்லை உடைத்திடுவார் ஈட்டியை முறித்திடுவார் (2)
இரதங்களை அக்கினியால் சுட்டெரிப்பாரே (2) --- ஆபிரகாமி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2026-07-09T08:58:15Z</dcterms:created>
  <dcterms:modified xsi:type="dcterms:W3CDTF">2026-07-09T08:58:15Z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