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1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ன் கையில் நீ செய்த பாவத்திற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் கையில் ஆணிகள் பாய்ந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ள் முடி சூடினார் உன் வினை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ிப்பு இரட்சண்யம் உனக்களிப்பார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னந்திரும்பி மாறினா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பிறப்பை நீ கண்டடை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உன் ஆத்ம இரட்சகர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ுக் கொள் கிடைக்கும் சமாதான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ல்லமை ஆண்டவர் இரத்த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தியின் வேரும் கூரும் முற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உன்னை அழை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காயங்கள் தழும்பு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மாய் உன்னையும் குணமாக்கிடும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த்திய பரனே அழை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ஜீவனை ஈந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வாலாகாத தொன்ற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ோது உன் தேவை வேண்டிக் கொள்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 தொனி பின் வாரா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ல் தீர்க்க வல்லவ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 நீ நம்பிட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ருந்தி பாரங்கள் சுமந்த ந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ரும்பி சிலுவை நோக்கியே 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மை ஆண்டவர் உன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மை அடைந்து உயிர் தந்தாரே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2026-07-30T22:00:35Z</dcterms:created>
  <dcterms:modified xsi:type="dcterms:W3CDTF">2026-07-30T22:00:35Z</dcterms:modified>
  <dc:title>துதிப் பாடல்கள் : 417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