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ெமாயா பெற்ற சிம்ரியின் மகன் யெதாயாவுக்குப் பிறந்த அல்லோனின் புத்திரனாகிய சீப்பியின் குமாரன் சீசாவும் என்ற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ெமாயா பெற்ற சிம்ரியின் மகன் யெதாயாவுக்குப் பிறந்த அல்லோனின் புத்திரனாகிய சீப்பியின் குமாரன் சீசாவும் என்ற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ேர்பேராய் எழுதியிருக்கிற இவர்கள் வம்சங்களில் பிரபுக்களாயிருந்தார்கள், இவர்கள் பிதாக்களின் வீட்டார் ஏராளமாய்ப் பரம்ப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ேர்பேராய் எழுதியிருக்கிற இவர்கள் வம்சங்களில் பிரபுக்களாயிருந்தார்கள், இவர்கள் பிதாக்களின் வீட்டார் ஏராளமாய்ப் பரம்ப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ங்கள் ஆடுகளுக்கு மேய்ச்சலைத் தேடும்படிக்கு தேதோரின் எல்லையாகிய பள்ளத்தாக்கின் கீழ்ப்புறமட்டும் போய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ங்கள் ஆடுகளுக்கு மேய்ச்சலைத் தேடும்படிக்கு தேதோரின் எல்லையாகிய பள்ளத்தாக்கின் கீழ்ப்புறமட்டும் போய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ல்ல செழிப்பான மேய்ச்சலையும், அமரிக்கையும், சுகமுமுள்ள விஸ்தாரமான தேசத்தையும் கண்டுபிடித்தார்கள்; பூர்வத்திலே காமின் சந்ததியார் அங்கே குடிய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ல்ல செழிப்பான மேய்ச்சலையும், அமரிக்கையும், சுகமுமுள்ள விஸ்தாரமான தேசத்தையும் கண்டுபிடித்தார்கள்; பூர்வத்திலே காமின் சந்ததியார் அங்கே குடிய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ேர்பேராய் எழுதியிருக்கிற இவர்கள் யூதாவின் ராஜாவாகிய எசேக்கியாவின் நாட்களிலே அங்கே போய், அங்கே, கண்டுபிடித்தவர்களின் கூடாரங்களையும், தாபரங்களையும் அழித்து, இந்நாளிலே இருக்கிறதுபோல, அவர்களைச் சங்காரம்பண்ணி, அங்கே தங்கள் ஆடுகளுக்குமேய்ச்சல் இருந்தபடியினால், அவர்கள் அந்த ஸ்தலத்திலே குடியேற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ேர்பேராய் எழுதியிருக்கிற இவர்கள் யூதாவின் ராஜாவாகிய எசேக்கியாவின் நாட்களிலே அங்கே போய், அங்கே, கண்டுபிடித்தவர்களின் கூடாரங்களையும், தாபரங்களையும் அழித்து, இந்நாளிலே இருக்கிறதுபோல, அவர்களைச் சங்காரம்பண்ணி, அங்கே தங்கள் ஆடுகளுக்குமேய்ச்சல் இருந்தபடியினால், அவர்கள் அந்த ஸ்தலத்திலே குடியேற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த்மார்காபோத்திலும், ஆத்சார்சூசிமிலும், பெத்பிரியிலும், சாராயிமிலும் குடியிருந்தார்கள்; தாவீது ராஜாவாகுமட்டும் இவைகள் அவர்கள் பட்டணங்கள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ேர்பேராய் எழுதியிருக்கிற இவர்கள் யூதாவின் ராஜாவாகிய எசேக்கியாவின் நாட்களிலே அங்கே போய், அங்கே, கண்டுபிடித்தவர்களின் கூடாரங்களையும், தாபரங்களையும் அழித்து, இந்நாளிலே இருக்கிறதுபோல, அவர்களைச் சங்காரம்பண்ணி, அங்கே தங்கள் ஆடுகளுக்குமேய்ச்சல் இருந்தபடியினால், அவர்கள் அந்த ஸ்தலத்திலே குடியேற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ிமியோனின் புத்திரராகிய இவர்களில் ஐந்நூறு மனுஷரும், அவர்கள் தலைமைக்காரராகிய இஷியின் குமாரரான பெலத்தியாவும், நெகரியாவும், ரெப்பாயாவும், ஊசியேலும், சேயீர் மலைத்தேசத்திற்குப் போய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ிமியோனின் புத்திரராகிய இவர்களில் ஐந்நூறு மனுஷரும், அவர்கள் தலைமைக்காரராகிய இஷியின் குமாரரான பெலத்தியாவும், நெகரியாவும், ரெப்பாயாவும், ஊசியேலும், சேயீர் மலைத்தேசத்திற்குப் போய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மலேக்கியரில் தப்பி மீதியாயிருந்தவர்களை மடங்கடித்து, இந்நாள்வரைக்கும் இருக்கிறபடி அங்கே குடியேற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குமாரர், பாரேஸ், எஸ்ரோன், கர்மீ, ஊர், சோபால் என்ப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ோபாலின் குமாரன் ராயா யாகாத்தைப் பெற்றான்; யாகாத் அகுமாயியையும் லாகாதையும் பெற்றான்; சோராத்தியரின் வம்சங்கள் இவைகள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ோபாலின் குமாரன் ராயா யாகாத்தைப் பெற்றான்; யாகாத் அகுமாயியையும் லாகாதையும் பெற்றான்; சோராத்தியரின் வம்சங்கள் இவை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தாம் என்னும் மூப்பனின் சந்ததியார், யெஸ்ரெயேல், இஷ்மா, இத்பாஸ் என்பவர்கள்; இவர்களுடைய சகோதரியின் பேர் அத்செலெல்போனி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தாம் என்னும் மூப்பனின் சந்ததியார், யெஸ்ரெயேல், இஷ்மா, இத்பாஸ் என்பவர்கள்; இவர்களுடைய சகோதரியின் பேர் அத்செலெல்போனி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ேதோருக்கு மூப்பனான பெனுவெல், உஷாவுக்கு மூப்பனான எசேர் என்பவர்கள்; இவர்கள் பெத்லெகேமுக்கு மூப்பனான எப்ராத்தாவுக்கு முதற்பிறந்த ஊரின் குமார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த்மார்காபோத்திலும், ஆத்சார்சூசிமிலும், பெத்பிரியிலும், சாராயிமிலும் குடியிருந்தார்கள்; தாவீது ராஜாவாகுமட்டும் இவைகள் அவர்கள் பட்டணங்கள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ேதோருக்கு மூப்பனான பெனுவெல், உஷாவுக்கு மூப்பனான எசேர் என்பவர்கள்; இவர்கள் பெத்லெகேமுக்கு மூப்பனான எப்ராத்தாவுக்கு முதற்பிறந்த ஊரின் குமார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ெக்கோவாவுக்கு மூப்பனான அசூருக்கு ஏலாள், நாராள் என்னும் இரண்டு பெண்ஜாதிகள் இ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ராள் அவனுக்கு அகுசாமையும், எப்பேரையும், தெமனியையும, ஆகாஸ்தாரியையும் பெற்றாள்; நாராளின் குமாரர்கள் இவர்கள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ராள் அவனுக்கு அகுசாமையும், எப்பேரையும், தெமனியையும, ஆகாஸ்தாரியையும் பெற்றாள்; நாராளின் குமாரர்கள் இவர்கள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லாளின் குமாரர், சேரேத், எத்சோகார், எத்னான் என்ப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ோஸ் என்பவன் அனூபையும், சோபேபாகையும், ஆருமின் குமாரனாகிய அகர்கேலின் வம்சங்களையும் பெற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பேஸ் தன் சகோதரரைப்பார்க்கிலும் கனம்பெற்றவனாயிருந்தான். அவன் தாய்: நான் துக்கத்தோடே அவனைப் பெற்றேன் என்று சொல்லி அவனுக்கு யாபேஸ் என்று பேரிட்ட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பேஸ் தன் சகோதரரைப்பார்க்கிலும் கனம்பெற்றவனாயிருந்தான். அவன் தாய்: நான் துக்கத்தோடே அவனைப் பெற்றேன் என்று சொல்லி அவனுக்கு யாபேஸ் என்று பேரிட்ட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ஸ் இஸ்ரவேலின் தேவனை நோக்கி: தேவரீர் என்னை ஆசிர்வதித்து, என் எல்லையைப் பெரிதாக்கி, உமது கரம் என்னோடிருந்து, தீங்கு என்னைத் துக்கப்படுத்தாதபடிக்கு அதற்கு என்னை விலக்கிக் காத்தருளும் என்று வேண்டிக்கொண்டான்; அவன் வேண்டிக்கொண்டதை தேவன் அருளி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ஸ் இஸ்ரவேலின் தேவனை நோக்கி: தேவரீர் என்னை ஆசிர்வதித்து, என் எல்லையைப் பெரிதாக்கி, உமது கரம் என்னோடிருந்து, தீங்கு என்னைத் துக்கப்படுத்தாதபடிக்கு அதற்கு என்னை விலக்கிக் காத்தருளும் என்று வேண்டிக்கொண்டான்; அவன் வேண்டிக்கொண்டதை தேவன் அருள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ுடைய பேட்டைகள், ஏத்தாம், ஆயின், ரிம்மோன், தோகேன், ஆசான் என்னும் ஐந்து பட்டண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பேஸ் இஸ்ரவேலின் தேவனை நோக்கி: தேவரீர் என்னை ஆசிர்வதித்து, என் எல்லையைப் பெரிதாக்கி, உமது கரம் என்னோடிருந்து, தீங்கு என்னைத் துக்கப்படுத்தாதபடிக்கு அதற்கு என்னை விலக்கிக் காத்தருளும் என்று வேண்டிக்கொண்டான்; அவன் வேண்டிக்கொண்டதை தேவன் அருளின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ூகாவின் சகோதரனாகிய கேலூப் மேகீரைப் பெற்றான்; இவன் எஸ்தோனின் தகப்ப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ஸ்தோன் பெத்ராபாவையும், பசேயாகையும், இர்நாகாஷின் தகப்பனாகிய தெகினாகையும் பெற்றான்; இவர்கள் ரேகாவூர் மனுஷ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ஸ்தோன் பெத்ராபாவையும், பசேயாகையும், இர்நாகாஷின் தகப்பனாகிய தெகினாகையும் பெற்றான்; இவர்கள் ரேகாவூர் மனுஷ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னாசின் குமாரர், ஒத்னியேல், செராயா என்பவர்கள்; ஒத்னியேலின் குமாரரில் ஒருவன் ஆத்தாத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யோனத்தாய் ஒபிராவைப் பெற்றான்; செராயா கராஷீமன் பள்ளத்தாக்குக்கு மூப்பனாகிய யோவாபைப் பெற்றான்; அவர்கள் தொழிலாளிகளாய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ெயோனத்தாய் ஒபிராவைப் பெற்றான்; செராயா கராஷீமன் பள்ளத்தாக்குக்கு மூப்பனாகிய யோவாபைப் பெற்றான்; அவர்கள் தொழிலாளிகளாய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ப்புன்னேயின் குமாரனாகிய காலேபின் குமாரர், ஈரு, ஏலா, நாகாம்; ஏலாவின் குமாரரில் ஒருவன் கேனாஸ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ப்புன்னேயின் குமாரனாகிய காலேபின் குமாரர், ஈரு, ஏலா, நாகாம்; ஏலாவின் குமாரரில் ஒருவன் கேனாஸ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கலெலேலின் குமாரர், சீப், சீப்பா, திரியா, அசாரெயேல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பட்டணங்களைச் சுற்றிலும், பாகால்மட்முள்ள அவர்களுடைய எல்லாப் பேட்டைகளும், அவர்களுடைய வாசஸ்தலங்களும், அவர்களுடைய வம்ச அட்டவணையும் இவைகள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ஸ்றாவின் குமாரர், யெத்தேர், மேரேத், ஏப்பேர், யாலோன்; மேரேத்தின் பெண்ஜாதி மிரியாமையும், சம்மாயியையும், எஸ்தெமோவா ஊருக்கு மூப்பனான இஸ்பாவையும் பெற்றா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ஸ்றாவின் குமாரர், யெத்தேர், மேரேத், ஏப்பேர், யாலோன்; மேரேத்தின் பெண்ஜாதி மிரியாமையும், சம்மாயியையும், எஸ்தெமோவா ஊருக்கு மூப்பனான இஸ்பாவையும் பெற்றா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ெண்ஜாதியாகிய எகுதியாள், கேதோரின் தகப்பனாகிய யாரேதையும், சோக்கோவின் தகப்பனாகிய ஏபேரையும, சனோவாவின் தகப்பனாகிய எக்குகதியேலையும் பெற்றாள்; மேரேத் விவாகம் பண்ணின பார்வோனின் குமாரத்தியாகிய பித்தியாளின் குமாரர் இவர்கள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ெண்ஜாதியாகிய எகுதியாள், கேதோரின் தகப்பனாகிய யாரேதையும், சோக்கோவின் தகப்பனாகிய ஏபேரையும, சனோவாவின் தகப்பனாகிய எக்குகதியேலையும் பெற்றாள்; மேரேத் விவாகம் பண்ணின பார்வோனின் குமாரத்தியாகிய பித்தியாளின் குமாரர் இவர்கள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பெண்ஜாதியாகிய எகுதியாள், கேதோரின் தகப்பனாகிய யாரேதையும், சோக்கோவின் தகப்பனாகிய ஏபேரையும, சனோவாவின் தகப்பனாகிய எக்குகதியேலையும் பெற்றாள்; மேரேத் விவாகம் பண்ணின பார்வோனின் குமாரத்தியாகிய பித்தியாளின் குமாரர் இவர்கள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காமின் சகோதரியாகிய ஒதியாவினுடைய பெண்ஜாதியின் குமாரர் கர்மியனாகிய ஆபிகேயிலாவும், மாகாத்தினாகிய எஸ்தேமோவாவும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காமின் சகோதரியாகிய ஒதியாவினுடைய பெண்ஜாதியின் குமாரர் கர்மியனாகிய ஆபிகேயிலாவும், மாகாத்தினாகிய எஸ்தேமோவாவுமே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ஷீமோனின் குமாரர், அம்னோன், ரின்னா, பென்கானான், தீலோன் என்பவர்கள், இஷியின் குமாரர், சோகேதும் பென்சோகேதுமே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ஷீமோனின் குமாரர், அம்னோன், ரின்னா, பென்கானான், தீலோன் என்பவர்கள், இஷியின் குமாரர், சோகேதும் பென்சோகேதுமே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குமாரனாகிய சேலாகின் புத்திரர்: லேக்காவூர் மூப்பனான ஏரும் மரேசார் மூப்பனான லாதாகும், மெல்லிய புடவை நெய்த அஸ்பெயா வீட்டுவம்சங்கள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பட்டணங்களைச் சுற்றிலும், பாகால்மட்முள்ள அவர்களுடைய எல்லாப் பேட்டைகளும், அவர்களுடைய வாசஸ்தலங்களும், அவர்களுடைய வம்ச அட்டவணையும் இவைகள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வின் குமாரனாகிய சேலாகின் புத்திரர்: லேக்காவூர் மூப்பனான ஏரும் மரேசார் மூப்பனான லாதாகும், மெல்லிய புடவை நெய்த அஸ்பெயா வீட்டுவம்சங்கள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யாக்கீமும், கோசேபாவின் மனுஷரும், மோவாபியரை ஆண்ட யோவாஸ், சாராப் என்பவர்களும், யசுபிலெகேமுமே; இவைகள் பூர்வகாலத்தின் செய்தி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யாக்கீமும், கோசேபாவின் மனுஷரும், மோவாபியரை ஆண்ட யோவாஸ், சாராப் என்பவர்களும், யசுபிலெகேமுமே; இவைகள் பூர்வகாலத்தின் செய்தி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குயவராயிருந்து நெத்தாயிமிலும் கெதேராவிலும் குடியிருந்தார்கள்; ராஜாவின் வேலையை விசாரிக்கிறதற்கு அங்கே வாசம்பண்ணினார்கள்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குயவராயிருந்து நெத்தாயிமிலும் கெதேராவிலும் குடியிருந்தார்கள்; ராஜாவின் வேலையை விசாரிக்கிறதற்கு அங்கே வாசம்பண்ணினார்கள்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மியோனின் குமாரர், நெமுவேல்,யாமின், யாரீப், சேரா, சவுல் என்பவ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ன் குமாரன் சல்லூம்; இவன் குமாரன் மிப்சாம்; இவன் குமாரன் மிஸ்மா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ிஸ்மாவின் குமாரரில் ஒருவன் அம்முவேல்; இவன் குமாரன் சக்கூர்; இவன் குமாரன் சீமேயி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ீமேயிக்குப் பதினாறு குமாரரும் குமாரத்திகளும் இருந்தார்கள்; அவன் சகோதரருக்கு அநேகம் பிள்ளைகள் இருந்ததில்லை; அவர்கள் வம்சமெல்லாம் யூதாவின் புத்திரைப்போலப் பெருகினதுமில்லை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ீமேயிக்குப் பதினாறு குமாரரும் குமாரத்திகளும் இருந்தார்கள்; அவன் சகோதரருக்கு அநேகம் பிள்ளைகள் இருந்ததில்லை; அவர்கள் வம்சமெல்லாம் யூதாவின் புத்திரைப்போலப் பெருகினதும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சோபாபும், யம்லேகும், அமத்சியாவின் குமாரன் யோஷாவும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பெயெர்செபாவிலும், மொலாதாவிலும், ஆதசார்குவாவிலு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ல்லாவிலும், ஏத்சாமிலும், தோலாதில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ெத்தூவேலிலும், ஓர்மாவிலும், சிக்லாகி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யோவேலும், ஆசியேலின் மகன் செராயாவுக்குப் பிறந்த யோசிபியாவின் குமாரன் ஏகூவ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லியோனாயும், யாக்கோபாவும், யெசொகாயாவும், அசாயாவும், ஆதியேலும், யெசிமியேலும் பெனாயாவ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Ziza the son of Shiphi, the son of Allon, the son of Jedaiah, the son of Shimri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mai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se mentioned by their names were princes in their families: and the house of their fath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reased grea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y went to the entrance of Gedor, even unto the east side of the valley, to seek pas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i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y found fat pasture and good, and the land was wide, and quiet, and peaceable; for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am had dwelt there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se written by name came in the days of Hezekiah king of Judah, and stroke their ten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abitations that were found there, and destroyed them utterly unto this day, and dwel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t Bethmarcaboth, and Hazarsusim, and at Bethbirei, and at Shaaraim. These were their ci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rooms: because there was pasture there for thei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some of them, even of the sons of Simeon, five hundred men, went to mount Seir, having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aptains Pelatiah, and Neariah, and Rephaiah, and Uzziel, the sons of Ish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y stroke the rest of the Amalekites that were escaped, and dwelt there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sons of Judah; Pharez, Hezron, and Carmi, and Hur, and Shob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Reaiah the son of Shobal brings forth Jahath; and Jahath brings forth Ahumai, and Lah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are the families of the Zorath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se were of the father of Etam; Jezreel, and Ishma, and Idbash: and the nam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ster was Hazelelponi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Penuel the father of Gedor, and Ezer the father of Hushah. These are the sons of Hur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reign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born of Ephratah, the father of Bethle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shur the father of Tekoa had two wives, Helah and Na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Naarah bare him Ahuzam, and Hepher, and Temeni, and Haahashtari. These were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Helah were, Zereth, and Jezoar, and Eth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Coz brings forth Anub, and Zobebah, and the families of Aharhel the son of Har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abez was more honourable than his brethren: and his mother called his name Jabez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I bare him with so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abez called on the God of Israel, saying, Oh that you would bless me indeed, and enlarg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ast, and that yours hand might be with me, and that you would keep me from evil, that it may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ir villages were, Etam, and Ain, Rimmon, and Tochen, and Ashan, five citi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ieve me! And God granted him that which he reques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Chelub the brother of Shuah brings forth Mehir, which was the father of Esht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Eshton brings forth Bethrapha, and Paseah, and Tehinnah the father of Irnahash. These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n of Rec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sons of Kenaz; Othniel, and Seraiah: and the sons of Othniel; Hath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eonothai brings forth Ophrah: and Seraiah brings forth Joab, the father of the valle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ashim; for they were crafts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sons of Caleb the son of Jephunneh; Iru, Elah, and Naam: and the sons of Elah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n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sons of Jehaleleel; Ziph, and Ziphah, Tiria, and Asar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ll their villages that were round about the same cities, unto Baal. These wer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ons of Ezra were, Jether, and Mered, and Epher, and Jalon: and she bare Miria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mmai, and Ishbah the father of Eshtemo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is wife Jehudijah bare Jered the father of Gedor, and Heber the father of Socho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kuthiel the father of Zanoah. And these are the sons of Bithiah the daughter of Pharao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ed t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his wife Hodiah the sister of Naham, the father of Keilah the Garmi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htemoa the Maachath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sons of Shimon were, Amnon, and Rinnah, Benhanan, and Tilon. And the sons of Ishi w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oheth, and Benzo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sons of Shelah the son of Judah were, Er the father of Lecah, and Laadah the fath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itations, and their genealog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eshah, and the families of the house of them that wrought fine linen, of the house of Ashb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okim, and the men of Chozeba, and Joash, and Saraph, who had the dominion in Moab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shubilehem. And these are ancient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se were the potters, and those that dwelt among plants and hedges: there they dwelt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for his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sons of Simeon were, Nemuel, and Jamin, Jarib, Zerah, and Shau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hallum his son, Mibsam his son, Mishma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sons of Mishma; Hamuel his son, Zacchur his son, Shimei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Shimei had sixteen sons and six daughters: but his brethren had not many children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 all their family multiply, like to the children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Meshobab, and Jamlech, and Joshah, the son of Amaz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dwelt at Beersheba, and Moladah, and Hazarshua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t Bilhah, and at Ezem, and at Tol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at Bethuel, and at Hormah, and at Zikla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Joel, and Jehu the son of Josibiah, the son of Seraiah, the son of Asi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Elioenai, and Jaakobah, and Jeshohaiah, and Asaiah, and Adiel, and Jesimiel, and Ben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2026-07-22T12:52:17Z</dcterms:created>
  <dcterms:modified xsi:type="dcterms:W3CDTF">2026-07-22T12:52:17Z</dcterms:modified>
  <dc:title>1 நாளாகமம்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