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are lonely hearts to cherish, 
While the days are going by ; 
There are weary souls who perish, 
While the days are going by : 
If a smile we can renew, 
As our journey we pursue, 
Oh, the good we all may do, 
While the days are going by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ing by ! . . . Going by ! . . . 
Going by ! . . . Going by ! . . . 
Oh, the good we all may do, 
While the days are going by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re's no time for idle scorning, 
While the days are going by ; 
Let your face be like the morning, 
While the days are going by: 
Oh, the world is full of sighs, 
Full of sad and weeping eyes ; 
Help your fallen brother rise, 
While the days are going by I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ll the loving links that bind us, 
While the days are going by ; 
One by one, we leave behind us, 
While the days are going by : 
But the seeds of good we sow, 
Both in shade and shine will grow, 
And will keep our hearts aglow, 
While the days are going by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2026-07-31T14:50:24Z</dcterms:created>
  <dcterms:modified xsi:type="dcterms:W3CDTF">2026-07-31T14:50:24Z</dcterms:modified>
  <dc:title>Hymn : 802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