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frce and wild the storm is raging 
Round a helpless bark ; 
On to doom 'tis swiftly driving, 
O'er the waters dark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oy ! . . behold the Sa - viour ! . 
Joy ! . . the message hear ! . . 
I'll stand by until the morning ; 
I've come to save you ; do not fear !  
Yes,  I'll stand by until the morning ; 
I've come to save you ; do not fear !  . 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eary, helpless, hopeless seamen, 
Fainting on the deck, 
With what joy they hail their saviour, 
As he hails the wreck 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n a wild and stormy ocean, 
Sinking 'neath the wave, 
Souls that perish, heed the message ! — 
Christ has come to save !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Daring death thy soul to rescue, 
He in love has come ; 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ave the wreck ! and in Him trusting, 
Thou shalt reach thy home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2026-07-09T09:00:13Z</dcterms:created>
  <dcterms:modified xsi:type="dcterms:W3CDTF">2026-07-09T09:00:13Z</dcterms:modified>
  <dc:title>Hymn : 1065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