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presProps" Target="presProps.xml"/>
  <Relationship Id="rId86" Type="http://schemas.openxmlformats.org/officeDocument/2006/relationships/viewProps" Target="viewProps.xml"/>
  <Relationship Id="rId8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ை அவர்கள் கேட்டுக் கர்த்தரை மகிமைப்படுத்தினார்கள். பின்பு அவர்கள் அவனை நோக்கி: சகோதரனே, யூதர்களுக்குள் அநேகமாயிரம்பேர் விசுவாசிகளாயிருக்கிறதைப் பார்க்கிறீரே, அவர்களெல்லாரும் நியாயப்பிரமாணத்துக்காக வைராக்கியமுள்ளவர்களாயி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ை அவர்கள் கேட்டுக் கர்த்தரை மகிமைப்படுத்தினார்கள். பின்பு அவர்கள் அவனை நோக்கி: சகோதரனே, யூதர்களுக்குள் அநேகமாயிரம்பேர் விசுவாசிகளாயிருக்கிறதைப் பார்க்கிறீரே, அவர்களெல்லாரும் நியாயப்பிரமாணத்துக்காக வைராக்கியமுள்ளவர்களாய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ுறஜாதிகளிடத்திலிருக்கிற யூதரெல்லாரும் தங்கள் பிள்ளைகளுக்கு விருத்தசேதனம் பண்ணவும், முறைமைகளின்படி நடக்கவும் வேண்டுவதில்லையென்று நீர் சொல்லி, இவ்விதமாய் அவர்கள் மோசேயை விட்டுப் பிரிந்துபோகும்படி போதிக்கிறீரென்று இவர்கள் உம்மைக்குறித்துக் கேள்விப்பட்டி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ுறஜாதிகளிடத்திலிருக்கிற யூதரெல்லாரும் தங்கள் பிள்ளைகளுக்கு விருத்தசேதனம் பண்ணவும், முறைமைகளின்படி நடக்கவும் வேண்டுவதில்லையென்று நீர் சொல்லி, இவ்விதமாய் அவர்கள் மோசேயை விட்டுப் பிரிந்துபோகும்படி போதிக்கிறீரென்று இவர்கள் உம்மைக்குறித்துக் கேள்விப்பட்டிரு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ுறஜாதிகளிடத்திலிருக்கிற யூதரெல்லாரும் தங்கள் பிள்ளைகளுக்கு விருத்தசேதனம் பண்ணவும், முறைமைகளின்படி நடக்கவும் வேண்டுவதில்லையென்று நீர் சொல்லி, இவ்விதமாய் அவர்கள் மோசேயை விட்டுப் பிரிந்துபோகும்படி போதிக்கிறீரென்று இவர்கள் உம்மைக்குறித்துக் கேள்விப்பட்டி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 செய்யவேண்டியது என்ன? நீர் வந்திருக்கிறீரென்று இவர்கள் கேள்விப்பட்டு, நிச்சயமாகக் கூட்டங்கூட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நாங்கள் உமக்குச் சொல்லுகிறபடி நீர் செய்யவேண்டும்; அதென்னவென்றால். பிரார்த்தனை பண்ணிக்கொண்டவர்களாகிய நாலுபேர் எங்களிடத்தில் இரு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நீர் சேர்த்துக்கொண்டு, அவர்களுடனேகூடச் சுத்திகரிப்பு செய்துகொண்டு, அவர்கள் தலைச்சவரம்பண்ணிக்கொள்வதற்குச் செல்லுமானதைச் செலவுசெய்யும்; அப்படிச் செய்தால் உம்மைக்குறித்துக் கேள்விப்பட்ட காரியங்கள் அபத்தமென்றும், நீரும் நியாயப்பிரமாணத்தைக் கைக்கொண்டு நடக்கிறவரென்றும் எல்லாரும் அறிந்துகொள்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நீர் சேர்த்துக்கொண்டு, அவர்களுடனேகூடச் சுத்திகரிப்பு செய்துகொண்டு, அவர்கள் தலைச்சவரம்பண்ணிக்கொள்வதற்குச் செல்லுமானதைச் செலவுசெய்யும்; அப்படிச் செய்தால் உம்மைக்குறித்துக் கேள்விப்பட்ட காரியங்கள் அபத்தமென்றும், நீரும் நியாயப்பிரமாணத்தைக் கைக்கொண்டு நடக்கிறவரென்றும் எல்லாரும் அறிந்துகொள்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நீர் சேர்த்துக்கொண்டு, அவர்களுடனேகூடச் சுத்திகரிப்பு செய்துகொண்டு, அவர்கள் தலைச்சவரம்பண்ணிக்கொள்வதற்குச் செல்லுமானதைச் செலவுசெய்யும்; அப்படிச் செய்தால் உம்மைக்குறித்துக் கேள்விப்பட்ட காரியங்கள் அபத்தமென்றும், நீரும் நியாயப்பிரமாணத்தைக் கைக்கொண்டு நடக்கிறவரென்றும் எல்லாரும் அறிந்துகொள்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ெரியாபட்டணத்திலுள்ள சீஷரில் சிலர் எங்களுடனேகூட வந்ததுமன்றி, சீப்புருதீவானாகிய மினாசோன் என்னும் ஒரு பழைய சீஷனிடத்திலே நாங்கள் தங்கும்படியாக அவனையும் தங்களோடே கூட்டிக்கொண்டு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ிசுவாசிகளான புறஜாதியார் இப்படிப்பட்டவைகளைக் கைக்கொள்ளாமல், விக்கிரகங்களுக்குப் படைத்ததிற்கும், இரத்தத்திற்கும், நெருக்குண்டு செத்ததிற்கும், வேசித்தனத்திற்கும், விலகியிருக்கவேண்டுமென்று நாங்கள் தீர்மானம்பண்ணி, அவர்களுக்கு எழுதியனுப்பினோமே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ிசுவாசிகளான புறஜாதியார் இப்படிப்பட்டவைகளைக் கைக்கொள்ளாமல், விக்கிரகங்களுக்குப் படைத்ததிற்கும், இரத்தத்திற்கும், நெருக்குண்டு செத்ததிற்கும், வேசித்தனத்திற்கும், விலகியிருக்கவேண்டுமென்று நாங்கள் தீர்மானம்பண்ணி, அவர்களுக்கு எழுதியனுப்பினோமே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பவுல் அந்த மனுஷரைச் சேர்த்துக்கொண்டு, மறுநாளிலே அவர்களுடனேகூடத் தானும் சுத்திகரிப்பு செய்துகொண்டு, தேவாலயத்தில் பிரவேசித்து, அவர்களில் ஒவ்வொருவனுக்காக வேண்டிய பலிசெலுத்தித் தீருமளவும் சுத்திகரிப்பு நாட்களை நிறைவேற்றுவேனென்று அறிவ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பவுல் அந்த மனுஷரைச் சேர்த்துக்கொண்டு, மறுநாளிலே அவர்களுடனேகூடத் தானும் சுத்திகரிப்பு செய்துகொண்டு, தேவாலயத்தில் பிரவேசித்து, அவர்களில் ஒவ்வொருவனுக்காக வேண்டிய பலிசெலுத்தித் தீருமளவும் சுத்திகரிப்பு நாட்களை நிறைவேற்றுவேனென்று அறிவ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ுநாட்களும் நிறைவேறி வருகையில், ஆசியாநாட்டிலிருந்து வந்த யூதர்கள் அவனை தேவாலயத்திலே கண்டு, ஜனங்களெல்லாரையும் எடுத்துவிட்டு, அவன்மேல் கைபோட்டு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ுநாட்களும் நிறைவேறி வருகையில், ஆசியாநாட்டிலிருந்து வந்த யூதர்கள் அவனை தேவாலயத்திலே கண்டு, ஜனங்களெல்லாரையும் எடுத்துவிட்டு, அவன்மேல் கைபோட்ட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ரே, உதவிசெய்யுங்கள். நம்முடைய ஜனத்திற்கும் வேதப்பிரமாணத்திற்கும் இந்த ஸ்தலத்திற்கும் விரோதமாக எங்கும் எல்லாருக்கும் போதித்துவருகிறவன் இவன்தான்; இந்த தேவாலயத்திற்குள்ளே கிரேக்கரையும் கூட்டிக்கொண்டுவந்து, இந்தப் பரிசுத்த ஸ்தலத்தைத் தீட்டுப்படுத்தினான் என்று சத்தமி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ரே, உதவிசெய்யுங்கள். நம்முடைய ஜனத்திற்கும் வேதப்பிரமாணத்திற்கும் இந்த ஸ்தலத்திற்கும் விரோதமாக எங்கும் எல்லாருக்கும் போதித்துவருகிறவன் இவன்தான்; இந்த தேவாலயத்திற்குள்ளே கிரேக்கரையும் கூட்டிக்கொண்டுவந்து, இந்தப் பரிசுத்த ஸ்தலத்தைத் தீட்டுப்படுத்தினான் என்று சத்தமி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ரே, உதவிசெய்யுங்கள். நம்முடைய ஜனத்திற்கும் வேதப்பிரமாணத்திற்கும் இந்த ஸ்தலத்திற்கும் விரோதமாக எங்கும் எல்லாருக்கும் போதித்துவருகிறவன் இவன்தான்; இந்த தேவாலயத்திற்குள்ளே கிரேக்கரையும் கூட்டிக்கொண்டுவந்து, இந்தப் பரிசுத்த ஸ்தலத்தைத் தீட்டுப்படுத்தினான் என்று சத்தமி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ரே, உதவிசெய்யுங்கள். நம்முடைய ஜனத்திற்கும் வேதப்பிரமாணத்திற்கும் இந்த ஸ்தலத்திற்கும் விரோதமாக எங்கும் எல்லாருக்கும் போதித்துவருகிறவன் இவன்தான்; இந்த தேவாலயத்திற்குள்ளே கிரேக்கரையும் கூட்டிக்கொண்டுவந்து, இந்தப் பரிசுத்த ஸ்தலத்தைத் தீட்டுப்படுத்தினான் என்று சத்தமி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ெரியாபட்டணத்திலுள்ள சீஷரில் சிலர் எங்களுடனேகூட வந்ததுமன்றி, சீப்புருதீவானாகிய மினாசோன் என்னும் ஒரு பழைய சீஷனிடத்திலே நாங்கள் தங்கும்படியாக அவனையும் தங்களோடே கூட்டிக்கொண்டு 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பேசியனாகிய துரோப்பீமு என்பவன் முன்னே நகரத்தில் பவுலுடனேகூட இருக்கிறதைக் கண்டிருந்தபடியால், பவுல் அவனை தேவாலயத்தில் கூட்டிக்கொண்டு வந்திருப்பானென்று நினை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பேசியனாகிய துரோப்பீமு என்பவன் முன்னே நகரத்தில் பவுலுடனேகூட இருக்கிறதைக் கண்டிருந்தபடியால், பவுல் அவனை தேவாலயத்தில் கூட்டிக்கொண்டு வந்திருப்பானென்று நினை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அவர்களை விட்டுப் பிரிந்து, துறைபெயர்ந்தபின்பு, நேராயோடி, கோஸ்தீவையும், மறுநாளில் ரோதுதீவையும் சேர்ந்து, அவ்விடம் விட்டுப் பத்தாரா பட்டணத்துக்கு வ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அவர்களை விட்டுப் பிரிந்து, துறைபெயர்ந்தபின்பு, நேராயோடி, கோஸ்தீவையும், மறுநாளில் ரோதுதீவையும் சேர்ந்து, அவ்விடம் விட்டுப் பத்தாரா பட்டணத்துக்கு வ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நகரமுழுவதும் கலக்கமுற்றது; ஜனங்கள் கூட்டமாய் ஓடிவந்து, பவுலைப் பிடித்து, அவனை தேவாலயத்திற்குப் புறம்பே இழுத்துக்கொண்டுபோனார்கள்; உடனே கதவுகள் பூட்டப்பட்ட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நகரமுழுவதும் கலக்கமுற்றது; ஜனங்கள் கூட்டமாய் ஓடிவந்து, பவுலைப் பிடித்து, அவனை தேவாலயத்திற்குப் புறம்பே இழுத்துக்கொண்டுபோனார்கள்; உடனே கதவுகள் பூட்டப்பட்ட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பெனிக்கே தேசத்திற்குப்போகிற ஒரு கப்பலைக் கண்டு, அதிலே ஏறிப்போன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அவனைக் கொலைசெய்ய எத்தனித்திருக்கையில், எருசலேம் முழுவதும் கலக்கமாயிருக்கிறதென்று போர்ச்சேவகரின் சேனாபதிக்குச் செய்திவ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அவனைக் கொலைசெய்ய எத்தனித்திருக்கையில், எருசலேம் முழுவதும் கலக்கமாயிருக்கிறதென்று போர்ச்சேவகரின் சேனாபதிக்குச் செய்திவ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ப்புருதீவைக் கண்டு, அதை இடதுபுறமாக விட்டு, சீரியாநாட்டிற்கு ஓடி, தீருபட்டணத்துறையில் இறங்கினோம்; அங்கே கப்பலின் சரக்குகளை இறக்கவேண்டியதாய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ெரியாபட்டணத்திலுள்ள சீஷரில் சிலர் எங்களுடனேகூட வந்ததுமன்றி, சீப்புருதீவானாகிய மினாசோன் என்னும் ஒரு பழைய சீஷனிடத்திலே நாங்கள் தங்கும்படியாக அவனையும் தங்களோடே கூட்டிக்கொண்டு வ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ப்புருதீவைக் கண்டு, அதை இடதுபுறமாக விட்டு, சீரியாநாட்டிற்கு ஓடி, தீருபட்டணத்துறையில் இறங்கினோம்; அங்கே கப்பலின் சரக்குகளை இறக்கவேண்டியதாயி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ிடத்திலுள்ள சீஷரைக் கண்டுபிடித்து, அங்கே ஏழுநாள் தங்கினோம். அவர்கள் பவுலை நோக்கி: நீர் எருசலேமுக்குப் போகவேண்டாம் என்று ஆவியின் ஏவுதலினாலே சொன்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ிடத்திலுள்ள சீஷரைக் கண்டுபிடித்து, அங்கே ஏழுநாள் தங்கினோம். அவர்கள் பவுலை நோக்கி: நீர் எருசலேமுக்குப் போகவேண்டாம் என்று ஆவியின் ஏவுதலினாலே சொன்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டனே அவன் போர்ச்சேவகரையும் அவர்களுடைய அதிபதிகளையும் கூட்டிக்கொண்டு, அவர்களிடத்திற்கு ஓடினான்; சேனாபதியையும் போர்ச்சேவகரையும் அவர்கள் கண்டபோது பவுலை அடிக்கிறதை விட்டு நிறுத்தி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டனே அவன் போர்ச்சேவகரையும் அவர்களுடைய அதிபதிகளையும் கூட்டிக்கொண்டு, அவர்களிடத்திற்கு ஓடினான்; சேனாபதியையும் போர்ச்சேவகரையும் அவர்கள் கண்டபோது பவுலை அடிக்கிறதை விட்டு நிறுத்தி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நாட்கள் நிறைவேறினபின்பு, நாங்கள் புறப்பட்டுப்போகையில், அவர்களெல்லாரும் மனைவிகளோடும் பிள்ளைகளோடுங்கூடப் பட்டணத்துக்குப் புறம்பே எங்களை வழிவிட்டனுப்பும்படி வந்தார்கள். அப்பொழுது கடற்கரையிலே நாங்கள் முழங்காற்படியிட்டு ஜெபம்பண்ணின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நாட்கள் நிறைவேறினபின்பு, நாங்கள் புறப்பட்டுப்போகையில், அவர்களெல்லாரும் மனைவிகளோடும் பிள்ளைகளோடுங்கூடப் பட்டணத்துக்குப் புறம்பே எங்களை வழிவிட்டனுப்பும்படி வந்தார்கள். அப்பொழுது கடற்கரையிலே நாங்கள் முழங்காற்படியிட்டு ஜெபம்பண்ணின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நாட்கள் நிறைவேறினபின்பு, நாங்கள் புறப்பட்டுப்போகையில், அவர்களெல்லாரும் மனைவிகளோடும் பிள்ளைகளோடுங்கூடப் பட்டணத்துக்குப் புறம்பே எங்களை வழிவிட்டனுப்பும்படி வந்தார்கள். அப்பொழுது கடற்கரையிலே நாங்கள் முழங்காற்படியிட்டு ஜெபம்பண்ணின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ரிடத்திலொருவர் உத்தரவு பெற்றுக்கொண்டபின்பு, நாங்கள் கப்பல் ஏறினோம்; அவர்கள் தங்கள் வீடுகளுக்குத் திரும்பிப்போ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சேனாபதி கிட்டவந்து அவனைப் பிடித்து, இரண்டு சங்கிலிகளினாலே கட்டும்படி சொல்லி: இவன் யாரென்றும் என்ன செய்தான் என்றும் விசார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எருசலேமுக்கு வந்தபோது, சகோதரர் எங்களைச் சந்தோஷமாய் ஏற்றுக்கொண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சேனாபதி கிட்டவந்து அவனைப் பிடித்து, இரண்டு சங்கிலிகளினாலே கட்டும்படி சொல்லி: இவன் யாரென்றும் என்ன செய்தான் என்றும் விசாரி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கப்பல்யாத்திரையை முடித்து, தீருபட்டணத்தை விட்டுப் பித்தொலோமாய் பட்டணத்துக்கு வந்து, சகோதரரை வினவி, அவர்களிடத்தில் ஒருநாள் தங்கின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கப்பல்யாத்திரையை முடித்து, தீருபட்டணத்தை விட்டுப் பித்தொலோமாய் பட்டணத்துக்கு வந்து, சகோதரரை வினவி, அவர்களிடத்தில் ஒருநாள் தங்கினோ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நாளிலே பவுலைச் சேர்ந்தவர்களாகிய நாங்கள் புறப்பட்டுச் செசரியாபட்டணத்துக்கு வந்து, ஏழுபேரில் ஒருவனாகிய பிலிப்பென்னும் சுவிசேஷகனுடைய வீட்டிலே பிரவேசித்து, அவனிடத்தில் தங்கினோ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நாளிலே பவுலைச் சேர்ந்தவர்களாகிய நாங்கள் புறப்பட்டுச் செசரியாபட்டணத்துக்கு வந்து, ஏழுபேரில் ஒருவனாகிய பிலிப்பென்னும் சுவிசேஷகனுடைய வீட்டிலே பிரவேசித்து, அவனிடத்தில் தங்கினோ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ஜனங்கள் பலவிதமாய்ச் சத்தமிட்டார்கள்; சந்தடியினாலே நிச்சயத்தை அவன் அறியக்கூடாமல், அவனைக் கோட்டைக்குள்ளே கொண்டுபோகும்படி கட்டளையி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ஜனங்கள் பலவிதமாய்ச் சத்தமிட்டார்கள்; சந்தடியினாலே நிச்சயத்தை அவன் அறியக்கூடாமல், அவனைக் கோட்டைக்குள்ளே கொண்டுபோகும்படி கட்டளையி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ர்க்கதரிசனஞ்சொல்லுகிற கன்னியாஸ்திரீகளாகிய நாலு குமாரத்திகள் அவனுக்கு இருந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படிகள்மேல் ஏறினபோது ஜனக்கூட்டம் திரண்டு பின்சென்ற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படிகள்மேல் ஏறினபோது ஜனக்கூட்டம் திரண்டு பின்சென்ற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றுநாளிலே பவுல் எங்களைக் கூட்டிக்கொண்டு, யாக்கோபினிடத்திற்குப் போனான்; மூப்பரெல்லாரும் அங்கே கூடிவ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அநேகநாள் அங்கே தங்கியிருக்கையில், அகபு என்னும் பேர்கொண்ட ஒரு தீர்க்கதரிசி யூதேயாவிலிருந்து வந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ங்களிடத்தில் வந்து, பவுலினுடைய கச்சையை எடுத்துத் தன் கைகளையும் கால்களையும் கட்டிக்கொண்டு: இந்தக் கச்சையையுடையவனை எருசலேமிலுள்ள யூதர் இவ்விதமாய்க் கட்டிப் புறஜாதியார் கைகளில் ஒப்புக்கொடுப்பார்கள் என்று பரிசுத்த ஆவியானவர் சொல்லுகிறார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ங்களிடத்தில் வந்து, பவுலினுடைய கச்சையை எடுத்துத் தன் கைகளையும் கால்களையும் கட்டிக்கொண்டு: இந்தக் கச்சையையுடையவனை எருசலேமிலுள்ள யூதர் இவ்விதமாய்க் கட்டிப் புறஜாதியார் கைகளில் ஒப்புக்கொடுப்பார்கள் என்று பரிசுத்த ஆவியானவர் சொல்லுகிறார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ங்களிடத்தில் வந்து, பவுலினுடைய கச்சையை எடுத்துத் தன் கைகளையும் கால்களையும் கட்டிக்கொண்டு: இந்தக் கச்சையையுடையவனை எருசலேமிலுள்ள யூதர் இவ்விதமாய்க் கட்டிப் புறஜாதியார் கைகளில் ஒப்புக்கொடுப்பார்கள் என்று பரிசுத்த ஆவியானவர் சொல்லுகிறார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ைகளை நாங்கள் கேட்டபொழுது, எருசலேமுக்குப் போகவேண்டாமென்று, நாங்களும் அவ்விடத்தாரும் அவனை வேண்டிக்கொண்டோ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ைகளை நாங்கள் கேட்டபொழுது, எருசலேமுக்குப் போகவேண்டாமென்று, நாங்களும் அவ்விடத்தாரும் அவனை வேண்டிக்கொண்டோ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ப் பவுல்: நீங்கள் அழுது என் இருதயத்தை ஏன் உடைந்துபோகப்பண்ணுகிறீர்கள்? எருசலேமில் நான் கர்த்தராகிய இயேசுவின் நாமத்திற்காகக் கட்டப்படுவதற்குமாத்திரமல்ல, மரிப்பதற்கும் ஆயத்தமாயிருக்கிறேன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ப் பவுல்: நீங்கள் அழுது என் இருதயத்தை ஏன் உடைந்துபோகப்பண்ணுகிறீர்கள்? எருசலேமில் நான் கர்த்தராகிய இயேசுவின் நாமத்திற்காகக் கட்டப்படுவதற்குமாத்திரமல்ல, மரிப்பதற்கும் ஆயத்தமாயிருக்கிறேன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சம்மதியாதபடியினாலே, கர்த்தருடைய சித்தம் ஆகக்கடவதென்று அமர்ந்திருந்தோ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சம்மதியாதபடியினாலே, கர்த்தருடைய சித்தம் ஆகக்கடவதென்று அமர்ந்திருந்த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அவன் வினவி, தன் ஊழியத்தினாலே தேவன் புறஜாதிகளிடத்தில் செய்தவைகளை ஒவ்வொன்றாய் விவரித்துச்சொன்ன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நாட்களுக்குப்பின்பு நாங்கள் பிரயாண சாமான்களை ஆயத்தம்பண்ணிக்கொண்டு எருசலேமுக்குப் போனோ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ை அகற்றும் என்று உக்கிரமாய்க் கூப்பிட்டபடியினாலே, போர்ச்சேவகர் அவனைத் தூக்கிக்கொண்டு போகவேண்டியதாயிருந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ை அகற்றும் என்று உக்கிரமாய்க் கூப்பிட்டபடியினாலே, போர்ச்சேவகர் அவனைத் தூக்கிக்கொண்டு போகவேண்டியதாயிருந்த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பவுலைக் கோட்டைக்குள்ளே கொண்டுபோகிற சமயத்தில், அவன் சேனாபதியை நோக்கி: நான் உம்முடனே ஒரு வார்த்தை பேசலாமா என்றான். அதற்கு அவன்: உனக்குக் கிரேக்குபாஷை தெரியுமா?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பவுலைக் கோட்டைக்குள்ளே கொண்டுபோகிற சமயத்தில், அவன் சேனாபதியை நோக்கி: நான் உம்முடனே ஒரு வார்த்தை பேசலாமா என்றான். அதற்கு அவன்: உனக்குக் கிரேக்குபாஷை தெரியுமா?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 இந்த நாட்களுக்குமுன்னே கலகமுண்டாக்கி, நாலாயிரங் கொலைபாதகரை வனாந்தரத்திற்குக் கொண்டுபோன எகிப்தியன் அல்லவா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 இந்த நாட்களுக்குமுன்னே கலகமுண்டாக்கி, நாலாயிரங் கொலைபாதகரை வனாந்தரத்திற்குக் கொண்டுபோன எகிப்தியன் அல்லவா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 இந்த நாட்களுக்குமுன்னே கலகமுண்டாக்கி, நாலாயிரங் கொலைபாதகரை வனாந்தரத்திற்குக் கொண்டுபோன எகிப்தியன் அல்லவா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ப் பவுல்: நான் சிலிசியா நாட்டிலுள்ள கீர்த்திபெற்ற தர்சுபட்டணத்து யூதன்; ஜனங்களுடனே பேசும்படி எனக்கு உத்தரவாகவேண்டுமென்று உம்மை வேண்டிக்கொள்ளுகிறேன் எ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ப் பவுல்: நான் சிலிசியா நாட்டிலுள்ள கீர்த்திபெற்ற தர்சுபட்டணத்து யூதன்; ஜனங்களுடனே பேசும்படி எனக்கு உத்தரவாகவேண்டுமென்று உம்மை வேண்டிக்கொள்ளுகிறேன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அவன் வினவி, தன் ஊழியத்தினாலே தேவன் புறஜாதிகளிடத்தில் செய்தவைகளை ஒவ்வொன்றாய் விவரித்துச்சொன்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த்தரவானபோது, பவுல் படிகளின்மேல் நின்று ஜனங்களைப் பார்த்துக் கையமர்த்தினான்; மிகுந்த அமைதலுண்டாயிற்று; அப்பொழுது அவன் எபிரெயுபாஷையிலே பேசத்தொடங்கின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த்தரவானபோது, பவுல் படிகளின்மேல் நின்று ஜனங்களைப் பார்த்துக் கையமர்த்தினான்; மிகுந்த அமைதலுண்டாயிற்று; அப்பொழுது அவன் எபிரெயுபாஷையிலே பேசத்தொடங்கின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த்தரவானபோது, பவுல் படிகளின்மேல் நின்று ஜனங்களைப் பார்த்துக் கையமர்த்தினான்; மிகுந்த அமைதலுண்டாயிற்று; அப்பொழுது அவன் எபிரெயுபாஷையிலே பேசத்தொடங்க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ை அவர்கள் கேட்டுக் கர்த்தரை மகிமைப்படுத்தினார்கள். பின்பு அவர்கள் அவனை நோக்கி: சகோதரனே, யூதர்களுக்குள் அநேகமாயிரம்பேர் விசுவாசிகளாயிருக்கிறதைப் பார்க்கிறீரே, அவர்களெல்லாரும் நியாயப்பிரமாணத்துக்காக வைராக்கியமுள்ளவர்களாயிரு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કે હજારો યહૂદિઓ વિશ્વાસીઓ બન્યા છે. પણ તેઓ વિચારે છે કે મૂસાના નિયમશાસ્ત્રનું પાલન કરવું તે ઘણ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ગત્યન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આ યહૂદિઓએ તારા બોધ વિષે સાંભળ્યું છે. યહૂદિઓ જે બિનયહૂદિઓના દેશમાં રહે છે તેમને મૂસ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મશાસ્ત્રનો ત્યાગ કરવાનું કહે છે. તેઓએ સાંભળ્યું છે કે તું તે યહૂદિઓને તેમનાં બાળકોને સુન્નત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ાવવા અને યહૂદિઓના રિવાજોનું પાલન ન કર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અમારે શું કરવું? અહીંના યહૂદિ વિશ્વાસીઓ જાણશે કે તું આ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થી તારે શું કરવું તે અમે કહીશું અમારા ચાર માણસોએ દેવ આગળ પ્રતિજ્ઞા કર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આ માણસોને તારી સાથે લે અને તેઓના શુદ્ધિકરણ સમારંભમાં ભાગીદાર બન. તેમનો ખર્ચ આપ. પછી તેઓ તેમ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થા મૂંડાવે, આમ કર અને તે પ્રત્યેક વ્યક્તિને સાબિત કરાવશે કે તેઓએ તારા વિષે સાંભળેલી વાતો સાચ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જોશે કે તું તારા જીવનમાં મૂસાના નિયમશાસ્ત્રનું પાલન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કૈસરિયાથી કેટલાએક ઈસુના શિષ્યો અમારી સાથે આવ્યા. આ શિષ્યો અમને મનાસોન જે જૂનો શિષ્યો સૈપ્રસ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અમે બિનયહૂદિ વિશ્વાસીઓને પત્ર મોકલી દીધેલ છે. પત્રમાં કહ્યું છે:‘મૂર્તિઓને અર્પણ કરેલ ભોજ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વું નહિ. લોહીને ચાખવું નહિ. ગૂંગળાવીને મારી નાખેલાં પશુઓને ખાવા નહિ. વ્યભિચારનું પાપ કરો નહિ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છી પાઉલે તે ચાર માણસોને સાથે લીધા. બીજે દિવસે પાઉલે શુદ્ધિકરણ સમારંભના દિવસો ક્યારે પૂર્ણ થ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જાહેરાત કરી. છેલ્લે દિવસે તેઓમાંના દરેકને માટે અર્પણ ચઢાવ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લગભગ તે સાત દિવસ પૂરા થયા. પણ કેટલાક આસિયાના યહૂદિઓએ પાઉલને મંદિરમાં જોયો. તેઓએ બધા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શ્કેર્યા અને તેઓએ પાઉલને હાથ નાખીને પકડી લ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ઓએ બૂમો પાડી, ‘અરે! ઈસ્રાએલી માણસો, અમને મદદ કરો! આ એ માણસ છે જે મૂસાના નિયમશાસ્ત્રની વિરૂદ્ધ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ા લોકોની વિરૂદ્ધ અને આ જગ્યાની વિરૂદ્ધ શીખવે છે. આ માણસ દરેક જગ્યાએ બધા જ લોકોને આ વાતો શીખ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હવે તેણે કેટલાએક ગ્રીક માણસોને મંદિરની પરસાળમાં દાખલ કર્યા છે! તેણે આ પવિત્ર સ્થાનને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, તેને ઘરે લઈ ગયા. મનાસોન એ ઈસુના શિષ્યોમાં પ્રથમ શિષ્ય હતો. તેઓ અમને તેને ઘેર લઈ ગયો તેથી અ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(યહૂદિઓએ આમ કહ્યું, કારણ કે તેઓએ યરૂશાલેમમાં ત્રોફિમસને પાઉલ સાથે જોયો. ત્રોફિમસ એફેસસનો ગ્રી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હતો. યહૂદિઓએ વિચાર્યુ કે પાઉલે તેને મંદિરના પવિત્ર ભાગમાં લાવ્યો છે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મે બધાએ વડીલોની વિદાય લીધી અને પછી વહાણ હંકારી ગયા. અમે કોસ ટાપુ ગયા. બીજે દિવસે અમે રોદસ ટાપ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ગયા. રોદસથી અમે પાતરા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યરૂશાલેમના બધા જ લોકોમાં ખળભળાટ મચી ગયો. તેઓ બધા દોડ્યા અને પાઉલને પકડ્યો. તેઓએ તેને મંદિ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વિત્ર સ્થળની બહાર કાઢ્યો. મંદિરના દરવાજા તરત જ બંધ કરવામાં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ાતરામાં અમને એક વહાણ મળ્યું તે ફિનીકિયા પ્રદેશમાં જતું હતું. અમે વહાણમાં બેઠા અને હંકા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લોકો પાઉલની હત્યા કરવાનો પ્રયત્ન કરતા હતા. યરૂશાલેમમાં રોમન સૈન્યના સૂબેદારે સાંભળ્યું કે સમગ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માં મુશ્કેલી ઊભી થઈ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અમે સૈપ્રસ ટાપુ નજીક હંકાર્યુ. અમે તેને ઉત્તર (ટાપુ) તરફ જોયો, પણ અમે અટક્યા નહિ. અમે સિરિય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સાથે રહી શક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 તરફ હંકારી ગયા. અમે તૂર શહેર પાસે અટક્યા. કારણ કે ત્યાં માલવાહક વહાણ ખાલી કરવાન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મે તૂરના ઈસુના કેટલાએક શિષ્યોને જોયા, અને અમે તેઓની સાથે સાત દિવસ રહ્યા. તેઓએ પાઉલને યરૂશાલ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 જવા ચેતવણી આપી કારણ કે પવિત્ર આત્માએ તેઓને તેમ કહ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રત જ જ્યાં લોકો હતા ત્યાં સૂબેદાર ગયો. તે કેટલાએક લશ્કરી અમલદારો અને સૈનિકોને સાથે લ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એ સૂબેદાર અને સૈનિકોને જોયા. તેથી તેઓએ પાઉલને મારવાનું બંધ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ણ જ્યારે અમે અમારી મુલાકાત પૂરી કરી. અમે વિદાય લીધી અને અમે અમારો પ્રવાસ ચાલુ રાખ્યો.ઈસુના બધા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ષ્યો, સ્ત્રીઓ અને બાળકો સાથે અમને વિદાય આપવા અમારી સાથે શહેરની બહાર આવ્યા. અમે બધા સમુદ્રકિન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ૂંટણે પડ્યા અને પ્રાર્થન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 અમે શુભેચ્છા પાઠવી અને વહાણમાં બેઠા ત્યારબાદ શિષ્યો ઘર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સૂબેદારે પાઉલની પાસે જઈને તેની ધરપકડ કરી. સૂબેદારે તેના સૈનિકોને પાઉલને બે સાંકળો વડે બાંધ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રૂશાલેમમાં વિશ્વાસીઓ અમને જોઈને ઘણા પ્રસન્ન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. પછી સૂબેદારે પૂછયું, “આ માણસ કોણ છે? તેણે શું ખરાબ કર્યુ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મે તૂરથી પ્રવાસ ચાલુ રાખ્યો અને તોલિમાઈના શહેરમાં ગયા. અમે ત્યાં ભાઈઓને શુભેચ્છા પાઠવી અને તે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એક દિવસ રહ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બીજે દિવસે અમે તોલિમાઇ છોડ્યું અને કૈસરિયા શહેરમાં ગયા. અમે ફિલિપના ઘરે ગયા અને તેની સાથે રહ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િલિપની પાસે સુવાર્તા પ્રચાર કરવાનું કામ હતું. તે સાત સહાયકોમાંનો એક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કેટલાએક લોકો એક વાત કહેતા હતા તો બીજા લોકો બીજી વાતો કહેતા હતા. આ બધા ગુંચવાડા અને ગડબડને કાર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ૂબેદાર સત્ય નક્કી કરી શક્યો નહિ. સૂબેદારે સૈનિકોને પાઉલને લશ્કરના મકાનમાં લઈ જવા માટ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ને ચાર પુત્રીઓ હતી જે પરિણિત ન હતી. આ પુત્રીઓને પ્રબોધ કરવાનું સાર્મથ્ય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બધા જ લોકો તેઓને અનુસરતા હતા. જ્યારે સૈનિકો પગથિયાં પાસે આવ્યા, તેઓ પાઉલને રક્ષણ આપવા લઈ જ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બીજે દિવસે, પાઉલ અમારી સાથે યાકૂબની મુલાકાતે આવ્યો. બધાજ વડીલો પણ ત્ય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મારા ઘણા દિવસો ત્યાં રહ્યા બાદ આગાબાસ નામનો પ્રબોધક યહૂદિયાથી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અમારી પાસે આવ્યો અને પાઉલનો કમરબંધ ઉછીનો લીધો. પછી આગાબાસે તેના પોતાના હાથ અને પગ બાંધવ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કમરબંધનો ઉપયોગ કર્યો. આગાબાસે કહ્યું, “પવિત્ર આત્મા મને કહે છે, ‘જે માણસનો આ કમરબંધ છે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માં યહૂદિઓ આવી રીતે બાંધીને બિનયહૂદિઓના હાથમાં સોંપ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મે બધાએ આ શબ્દો સાંભળ્યા છે. તેથી અમે અને ઈસુના સ્થાનિક શિષ્યોએ પાઉલને યરૂશાલેમ નહિ જવા વિનં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ણ પાઉલે કહ્યું, “તમે શા માટે રડો છો? તમે મને શા માટે આટલો દુ:ખી કરો છો? હું યરૂશાલેમમાં બંદીવ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વા તૈયાર છું. હું પ્રભુ ઈસુના નામે મૃત્યુ પામવા માટે પણ તૈયાર છું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મે તેને યરૂશાલેમથી દૂર રહેવા માટે સમજાવી શક્યા નહિ. તેથી અમે તેને વિનંતી કરવાનું બંધ કર્યુ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અમે પ્રાર્થના કરીએ છીએ કે પ્રભુની જે ઈચ્છા હોય તે પૂર્ણ થાઓ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ાઉલે તે બધાને અભિનંદન પાઠવ્યા. પછીથી તેણે તેઓને દેવે બિનયહૂદિ લોકોમાં તેમની પાસે કેવી રીતે સ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આ દિવસો પછી, અમે સરસામાન લઈને યરૂશાલેમ જવા નીકળ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ઓને પાઉલનું રક્ષણ કરવા માટે કહ્યું કારણ કે લોકો તેને ઇજા પહોંચાડવાની તૈયારીમાં હતા. લોકોએ બૂમ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ી, “તેને મારી નાખ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સૈનિકો પાઉલને લશ્કરના મકાનમાં લઈ જવાની તૈયારીમાં હતા. પરંતુ પાઉલે સૂબેદારને પૂછયું, “તમને કં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વાનો મને અધિકાર છે?”સૂબેદારે કહ્યું, “ઓહ! તું ગ્રીક બોલે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તો પછી હું તને જે માણસ ધારતો હતો તે તું નથી. હું વિચારતો હતો કે તું મિસરનો માણસ છે જેણે ઘણા સમ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ેલા નહિ, હમણાં જ સરકારની વિરૂદ્ધમાં કેટલીક મુશ્કેલીઓ શરું કરી હતી. તે મિસરી માણસે 4,000 ખૂન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ોરીને બહાર અરણ્યમાં લઈ ગ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પાઉલે કહ્યું, “ના, હું તાસર્સનો એક યહૂદિ માણસ છું.તાર્સસ કિલીકિયાના પ્રદેશમાં છે. હું તે અગત્ય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નો નાગરિક છું. મહેરબાની કરીને મને લોકોને કહેવા દ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ાવી તે વિગતે કહ્યું. તેણે તેઓને દેવે તેઓના મારફત જે બધું કરાવ્યું હતું તે બિનયહૂદિઓમાં પણ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સૂબેદારે પાઉલને લોકો સમક્ષ બોલવાની રજા આપી. તેથી પાઉલ પગથિયા પર ઊભો રહ્યો. તેણે તેના હાથો વડ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શાની કરી. તેથી લોકો શાંત થઈ જાય. લોકો શાંત થઈ ગયા એટલે પાઉલે તેઓને ઉદ્દબોધન કર્યુ. તેણે હિબ્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ષાનો ઉપયોગ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જ્યારે આગેવાનોએ આ વાતો સાંભળી, તેઓએ દેવની સ્તુતિ કરી. પછી તેઓએ પાઉલને કહ્યું, “ભાઈ, તું જોઈ શ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2026-09-05T22:25:47Z</dcterms:created>
  <dcterms:modified xsi:type="dcterms:W3CDTF">2026-09-05T22:25:47Z</dcterms:modified>
  <dc:title>પ્રેરિતોનાં કૃત્યો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