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அக்கிரமத்தினால் தப்புவார்களோ? தேவனே, கோபங்கொண்டு ஜனங்களைக் கீழே தள்ள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தங்கள் அக்கிரமத்தினால் தப்புவார்களோ? தேவனே, கோபங்கொண்டு ஜனங்களைக் கீழே தள்ள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அலைச்சல்களை தேவரீர் எண்ணியிருக்கிறீர் ; என் கண்ணீரை உம்முடைய துருத்தியில் வையும்; அவைகள் உம்முடைய கணக்கில் அல்லவோ எழுதியிருக்கிறது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அலைச்சல்களை தேவரீர் எண்ணியிருக்கிறீர் ; என் கண்ணீரை உம்முடைய துருத்தியில் வையும்; அவைகள் உம்முடைய கணக்கில் அல்லவோ எழுதியிருக்கிறது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ம்மை நோக்கிக் கூப்பிடும் நாளில் என் சத்துருக்கள் பின்னிட்டுத் திரும்புவார்கள்; தேவன் என் பட்சத்தில் இருக்கிறார் என்பதை அறி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ம்மை நோக்கிக் கூப்பிடும் நாளில் என் சத்துருக்கள் பின்னிட்டுத் திரும்புவார்கள்; தேவன் என் பட்சத்தில் இருக்கிறார் என்பதை அறி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ை முன்னிட்டு அவருடைய வார்த்தையைப் புகழுவேன்; கர்த்தரை முன்னிட்டு அவருடைய வார்த்தையைப் புகழுவ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ை முன்னிட்டு அவருடைய வார்த்தையைப் புகழுவேன்; கர்த்தரை முன்னிட்டு அவருடைய வார்த்தையைப் புகழுவ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ை நம்பியிருக்கிறேன், நான் பயப்படேன்; மனுஷன் எனக்கு என்னசெய்வான்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ே, நான் உமக்குப் பண்ணின பொருத்தனைகள் என்மேல் இருக்கிறது; உமக்கு ஸ்தோத்திரங்களைச் செலுத்த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க்கு இரங்கும்; மனுஷன் என்னை விழுங்கப்பார்க்கிறான், நாள்தோறும் போர்செய்து என்னை ஒடுக்க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ே, நான் உமக்குப் பண்ணின பொருத்தனைகள் என்மேல் இருக்கிறது; உமக்கு ஸ்தோத்திரங்களைச் செலுத்த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தேவனுக்கு முன்பாக ஜீவனுள்ளோருடைய வெளிச்சத்திலே நடக்கும்படி, நீர் என் ஆத்துமாவை மரணத்துக்கும் என் கால்களை இடறலுக்கும் தப்புவியாதிருப்பீர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தேவனுக்கு முன்பாக ஜீவனுள்ளோருடைய வெளிச்சத்திலே நடக்கும்படி, நீர் என் ஆத்துமாவை மரணத்துக்கும் என் கால்களை இடறலுக்கும் தப்புவியாதிருப்பீரோ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க்கு இரங்கும்; மனுஷன் என்னை விழுங்கப்பார்க்கிறான், நாள்தோறும் போர்செய்து என்னை ஒடுக்க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சத்துருக்கள் நாள்தோறும் என்னை விழுங்கப்பார்க்கிறார்கள்: உன்னதமானவரே, எனக்கு விரோதமாய் அகங்கரித்துப் போர் செய்கிறவர்கள் அநேக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பயப்படுகிற நாளில் உம்மை நம்ப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ை முன்னிட்டு அவருடைய வார்த்தையைப் புகழுவேன்; தேவனை நம்பியிருக்கிறேன், நான் பயப்படேன்; மாம்சமானவன் எனக்கு என்ன செய்வான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ை முன்னிட்டு அவருடைய வார்த்தையைப் புகழுவேன்; தேவனை நம்பியிருக்கிறேன், நான் பயப்படேன்; மாம்சமானவன் எனக்கு என்ன செய்வான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ித்தமும் என் வார்த்தைகளைப் புரட்டுகிறார்கள்; எனக்குத் தீங்குசெய்வதே அவர்கள் முழு எண்ணமாயிருக்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ஏகமாய்க் கூடி, பதிவிருக்கிறார்கள்; என் பிராணனை வாங்க விரும்பி, என் காலடிகளைத் தொடர்ந்து வர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, ওদের অন্য দেশে বিদায করে দিন| হে ঈশ্বর, ওদের দুষ্ট কাজের জন্য ওদের শাস্তি দিন| আপনার ক্রো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ান এবং ঐসব জাতিদের পরাজিত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পনি জানেন য়ে আমি মানসিকভাবে প্রচণ্ড বিপর্য়স্ত| আমি য়ে কত কেঁদেছি তাও আপনি জানেন| আপনি নিশ্চ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চোখের জলের হিসেব রেখ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ই যখন আমি আপনার কাছে সাহায্য প্রার্থনা করি তখন আমার শত্রুদের পরাজিত করুন| আমি জানি আপনি ত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ন| কারণ আপনিই আমার ঈশ্বর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ঁর প্রতিশ্রুতির জন্য আমি ঈশ্বরের প্রশংসা করি| আমার প্রতি তাঁর প্রতিশ্রুতির জন্য আমি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ংস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আমি ঈশ্বরে বিশ্বাস করি, তাই আমি ভয় পাই না| মানুষ আমার কী করব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, আমি আপনার কাছে বিশেষ প্রতিশ্রুতি দিয়েছি এবং যা প্রতিশ্রুতি দিয়েছি তা আমি পালন করবো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ঈশ্বর, লোকে আমায় আক্রমণ করেছে তাই আমার প্রতি কৃপা করুন| ওরা সর্বক্ষণ ধরে আমার সঙ্গে য়ুদ্ধ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কে আমার ধন্যবাদ উত্সর্গ নিবেদন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েন? কারণ আপনি আমাকে মৃত্যু থেকে উদ্ধার করেছেন| পরাজয় থেকে আপনি আমায় রক্ষা করেছেন| তা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াশ্য দিবালোকে ঈশ্বরের উপাসনা করবো যাতে কেবলমাত্র জীবিত লোকেরা দেখতে প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লেছে, আমায় তাড়া করে চল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ার শত্রুরা ক্রমাগত আমায় আক্রমণ করে চলেছে| ওখানে অসংখ্য য়োদ্ধা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খন আমি ভীত হয়ে পড়ি তখন আপনাতে আমার বিশ্বাস স্থাপন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ঈশ্বরে বিশ্বাস করি, তাই আমি ভয় পাই না| মানুষ আমার কী করবে! আমার প্রতি ঈশ্বরের শপথের জন্য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প্রশংসা ক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শত্রুরা সব সময় আমার কথাকে বিকৃত করে| সর্বদাই ওরা আমার বিরুদ্ধে ষড়যন্ত্র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কে হত্যা করবার একটা পথ খুঁজে পাবার আশায ওরা একসঙ্গে লুকিয়ে থেকে আমার গতিবিধি লক্ষ্য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2026-07-31T16:36:10Z</dcterms:created>
  <dcterms:modified xsi:type="dcterms:W3CDTF">2026-07-31T16:36:10Z</dcterms:modified>
  <dc:title>சங்கீதம் : 56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