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presProps" Target="presProps.xml"/>
  <Relationship Id="rId51" Type="http://schemas.openxmlformats.org/officeDocument/2006/relationships/viewProps" Target="viewProps.xml"/>
  <Relationship Id="rId52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தாவீது ராஜாவாகும்போது, முப்பது வயதாயிருந்தான்; அவன் நாற்பது வருஷம் ராஜ்யபாரம்பண்ணினான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எப்ரோனிலே யூதாவின்மேல் ஏழு வருஷமும் ஆறு மாதமும், எருசலேமிலே சமஸ்த இஸ்ரவேலின்மேலும் யூதாவின்மேலும் முப்பத்துமூன்று வருஷமும் ராஜ்யபாரம்பண்ணினான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அவன் எப்ரோனிலே யூதாவின்மேல் ஏழு வருஷமும் ஆறு மாதமும், எருசலேமிலே சமஸ்த இஸ்ரவேலின்மேலும் யூதாவின்மேலும் முப்பத்துமூன்று வருஷமும் ராஜ்யபாரம்பண்ணினான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சத்திலே குடியிருக்கிற எபூசியர்மேல் யுத்தம்பண்ண ராஜாவானவன் தன் மனுஷரோடேகூட எருசலேமுக்குப் போனான் அவர்கள்: இதிலே பிரவேசிக்க தாவீதினால் கூடாது என்று எண்ணி, தாவீதை நோக்கி: நீ இதற்குள் பிரவேசிப்பதில்லை; குருடரும் சப்பாணிகளும் உன்னைத் தடுப்பார்கள் என்று சொன்னார்கள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சத்திலே குடியிருக்கிற எபூசியர்மேல் யுத்தம்பண்ண ராஜாவானவன் தன் மனுஷரோடேகூட எருசலேமுக்குப் போனான் அவர்கள்: இதிலே பிரவேசிக்க தாவீதினால் கூடாது என்று எண்ணி, தாவீதை நோக்கி: நீ இதற்குள் பிரவேசிப்பதில்லை; குருடரும் சப்பாணிகளும் உன்னைத் தடுப்பார்கள் என்று சொன்னா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தேசத்திலே குடியிருக்கிற எபூசியர்மேல் யுத்தம்பண்ண ராஜாவானவன் தன் மனுஷரோடேகூட எருசலேமுக்குப் போனான் அவர்கள்: இதிலே பிரவேசிக்க தாவீதினால் கூடாது என்று எண்ணி, தாவீதை நோக்கி: நீ இதற்குள் பிரவேசிப்பதில்லை; குருடரும் சப்பாணிகளும் உன்னைத் தடுப்பார்கள் என்று சொன்னா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ஆனாலும் தாவீது சீயோன் கோட்டையைப் பிடித்தான்; அது தாவீதின் நகரமாயிற்று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வன் சாலகத்தின் வழியாய் ஏறி, எபூசியரையும் தாவீதின் ஆத்துமா பகைக்கிற சப்பாணிகளையும், குருடரையும் முறிய அடிக்கிறானோ, அவன் தலைவனாயிருப்பான் என்று தாவீது அன்றையதினம் சொல்லியிருந்தான்; அதனால் குருடனும் சப்பாணியும் வீட்டிலே வரலாகாது என்று சொல்லுகிறதுண்டு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வன் சாலகத்தின் வழியாய் ஏறி, எபூசியரையும் தாவீதின் ஆத்துமா பகைக்கிற சப்பாணிகளையும், குருடரையும் முறிய அடிக்கிறானோ, அவன் தலைவனாயிருப்பான் என்று தாவீது அன்றையதினம் சொல்லியிருந்தான்; அதனால் குருடனும் சப்பாணியும் வீட்டிலே வரலாகாது என்று சொல்லுகிறதுண்டு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எவன் சாலகத்தின் வழியாய் ஏறி, எபூசியரையும் தாவீதின் ஆத்துமா பகைக்கிற சப்பாணிகளையும், குருடரையும் முறிய அடிக்கிறானோ, அவன் தலைவனாயிருப்பான் என்று தாவீது அன்றையதினம் சொல்லியிருந்தான்; அதனால் குருடனும் சப்பாணியும் வீட்டிலே வரலாகாது என்று சொல்லுகிறதுண்டு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ாலத்திலே இஸ்ரவேலின் கோத்திரங்களெல்லாம் எப்ரோனிலிருக்கிற தாவீதினிடத்தில் வந்து: இதோ, நாங்கள் உம்முடைய எலும்பும் உம்முடைய மாம்சமுமானவ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க் கோட்டையிலே தாவீது வாசம்பண்ணி, அதற்குத் தாவீதின் நகரம் என்று பேரிட்டு, மில்லோ என்னும் ஸ்தலந்துவக்கி, உட்புறமட்டும் சுற்றிலுமிருக்கிற மதிலைக் கட்டினான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ந்தக் கோட்டையிலே தாவீது வாசம்பண்ணி, அதற்குத் தாவீதின் நகரம் என்று பேரிட்டு, மில்லோ என்னும் ஸ்தலந்துவக்கி, உட்புறமட்டும் சுற்றிலுமிருக்கிற மதிலைக் கட்டினான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தாவீது நாளுக்குநாள் விருத்தியடைந்தான்; சேனைகளின் தேவனாகிய கர்த்தர் அவனோடேகூட இருந்தார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ீருவின் ராஜாவாகிய ஈராம் தாவீதினிடத்தில் ஸ்தானாபதிகளையும் கேதுருமரங்களையும், தச்சரையும், கல்தச்சரையும் அனுப்பினான்; அவர்கள் தாவீதுக்கு ஒரு வீட்டைக் கட்டினார்கள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தீருவின் ராஜாவாகிய ஈராம் தாவீதினிடத்தில் ஸ்தானாபதிகளையும் கேதுருமரங்களையும், தச்சரையும், கல்தச்சரையும் அனுப்பினான்; அவர்கள் தாவீதுக்கு ஒரு வீட்டைக் கட்டினார்கள்.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் தன்னை இஸ்ரவேலின்மேல் ராஜாவாகத் திடப்படுத்தி, தம்முடைய ஜனமாகிய இஸ்ரவேலினிமித்தம் தன்னுடைய ராஜ்யத்தை உயர்த்தினார் என்று தாவீது கண்டறிந்தபோது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கர்த்தர் தன்னை இஸ்ரவேலின்மேல் ராஜாவாகத் திடப்படுத்தி, தம்முடைய ஜனமாகிய இஸ்ரவேலினிமித்தம் தன்னுடைய ராஜ்யத்தை உயர்த்தினார் என்று தாவீது கண்டறிந்தபோத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எப்ரோனிலிருந்து வந்தபின்பு, எருசலேமில் இன்னும் அதிகமான மறுமனையாட்டிகளையும் ஸ்திரீகளையும் கொண்டான்; இன்னும் அதிக குமாரரும் குமாரத்திகளும் தாவீதுக்குப் பிறந்த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அவன் எப்ரோனிலிருந்து வந்தபின்பு, எருசலேமில் இன்னும் அதிகமான மறுமனையாட்டிகளையும் ஸ்திரீகளையும் கொண்டான்; இன்னும் அதிக குமாரரும் குமாரத்திகளும் தாவீதுக்குப் பிறந்தார்கள்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ருசலேமில் அவனுக்குச் சம்முவா, சோபா, நாத்தான், சாலொமோன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அக்காலத்திலே இஸ்ரவேலின் கோத்திரங்களெல்லாம் எப்ரோனிலிருக்கிற தாவீதினிடத்தில் வந்து: இதோ, நாங்கள் உம்முடைய எலும்பும் உம்முடைய மாம்சமுமானவ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இப்பார், எலிசூவா, நெப்பேக், யப்பியா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எலிஷாமா, எலியாதா, எலிப்பேலேத் என்னும் பேர்களையுடைய குமாரர் பிறந்தார்கள்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ாவீதை இஸ்ரவேலின்மேல் ராஜாவாக அபிஷேகம்பண்ணினார்கள் என்று பெலிஸ்தர் கேள்விப்பட்டபோது அவர்கள் எல்லாரும் தாவீதைத் தேடும்படிவந்தார்கள்; அதைத் தாவீது கேட்டபோது, ஒரு அரணிப்பான இடத்துக்குப்போனான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தாவீதை இஸ்ரவேலின்மேல் ராஜாவாக அபிஷேகம்பண்ணினார்கள் என்று பெலிஸ்தர் கேள்விப்பட்டபோது அவர்கள் எல்லாரும் தாவீதைத் தேடும்படிவந்தார்கள்; அதைத் தாவீது கேட்டபோது, ஒரு அரணிப்பான இடத்துக்குப்போனான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பெலிஸ்தரோ வந்து, ரெப்பாயீம் பள்ளத்தாக்கிலே பரவியிருந்த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ெலிஸ்தருக்கு விரோதமாய்ப்போகலாமா, அவர்களை என் கையில் ஒப்புக்கொடுப்பீரா என்று தாவீது கர்த்தரிடத்தில் விசாரித்தபோது, கர்த்தர்: போ, பெலிஸ்தரை உன் கையில் நிச்சயமாய் ஒப்புக்கொடுப்பேன் என்று தாவீதுக்குச் சொன்னார்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ெலிஸ்தருக்கு விரோதமாய்ப்போகலாமா, அவர்களை என் கையில் ஒப்புக்கொடுப்பீரா என்று தாவீது கர்த்தரிடத்தில் விசாரித்தபோது, கர்த்தர்: போ, பெலிஸ்தரை உன் கையில் நிச்சயமாய் ஒப்புக்கொடுப்பேன் என்று தாவீதுக்குச் சொன்னார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பெலிஸ்தருக்கு விரோதமாய்ப்போகலாமா, அவர்களை என் கையில் ஒப்புக்கொடுப்பீரா என்று தாவீது கர்த்தரிடத்தில் விசாரித்தபோது, கர்த்தர்: போ, பெலிஸ்தரை உன் கையில் நிச்சயமாய் ஒப்புக்கொடுப்பேன் என்று தாவீதுக்குச் சொன்னார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ாவீது பாகால் பிராசீமுக்கு வந்து, அங்கே அவர்களை முறிய அடித்து, தண்ணீர்கள் உடைத்தோடுகிறதுபோல, கர்த்தர் என் சத்துருக்களை எனக்கு முன்பாக உடைத்து ஓடப்பண்ணினார் என்று சொல்லி, அதினிமித்தம் அந்த ஸ்தலத்திற்குப் பாகால்பிராசீம் என்று பேரிட்டான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ாவீது பாகால் பிராசீமுக்கு வந்து, அங்கே அவர்களை முறிய அடித்து, தண்ணீர்கள் உடைத்தோடுகிறதுபோல, கர்த்தர் என் சத்துருக்களை எனக்கு முன்பாக உடைத்து ஓடப்பண்ணினார் என்று சொல்லி, அதினிமித்தம் அந்த ஸ்தலத்திற்குப் பாகால்பிராசீம் என்று பேரிட்ட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வுல் எங்கள்மேல் ராஜாவாயிருக்கும்போதே இஸ்ரவேலை நடத்திக்கொண்டுபோனவரும் நடத்திகொண்டு வந்தவரும் நீரே; கர்த்தர்: என் ஜனமாகிய இஸ்ரவேலை நீ மேய்த்து, நீ இஸ்ரவேலின்மேல் தலைவனாயிருப்பாய் என்று உம்மிடத்தில் சொன்னாரே என்றார்கள்.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தாவீது பாகால் பிராசீமுக்கு வந்து, அங்கே அவர்களை முறிய அடித்து, தண்ணீர்கள் உடைத்தோடுகிறதுபோல, கர்த்தர் என் சத்துருக்களை எனக்கு முன்பாக உடைத்து ஓடப்பண்ணினார் என்று சொல்லி, அதினிமித்தம் அந்த ஸ்தலத்திற்குப் பாகால்பிராசீம் என்று பேரிட்ட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ங்கே பெலிஸ்தர் தங்கள் விக்கிரகங்களைவிட்டு ஓடிப்போனார்கள்; அவைகளைத் தாவீதும் அவன் மனுஷரும் சுட்டெரித்தார்கள்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ெலிஸ்தர் திரும்பவும் வந்து, ரெப்பாயீம் பள்ளத்தாக்கிலே இறங்கின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ாவீது கர்த்தரிடத்தில் விசாரித்ததற்கு, அவர்: நீ நேராய்ப் போகாமல், அவர்களுக்குப் பின்னாலே சுற்றி, முசுக்கட்டைச் செடிகளுக்கு எதிரேயிருந்து, அவர்கள்மேல் பாய்ந்து,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தாவீது கர்த்தரிடத்தில் விசாரித்ததற்கு, அவர்: நீ நேராய்ப் போகாமல், அவர்களுக்குப் பின்னாலே சுற்றி, முசுக்கட்டைச் செடிகளுக்கு எதிரேயிருந்து, அவர்கள்மேல் பாய்ந்து,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ுசுக்கட்டைச் செடிகளின் துணிகளிலே செல்லுகிற இரைச்சலை நீ கேட்கும்போது, சீக்கிரமாய் எழும்பிப்போ; அப்பொழுது பெலிஸ்தரின் பாளயத்தைமுறிய அடிக்க, கர்த்தர் உனக்கு முன்பாகப் புறப்பட்டிருப்பார் என்றார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முசுக்கட்டைச் செடிகளின் துணிகளிலே செல்லுகிற இரைச்சலை நீ கேட்கும்போது, சீக்கிரமாய் எழும்பிப்போ; அப்பொழுது பெலிஸ்தரின் பாளயத்தைமுறிய அடிக்க, கர்த்தர் உனக்கு முன்பாகப் புறப்பட்டிருப்பார் என்றார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கர்த்தர் தாவீதுக்குக் கட்டளையிட்டபிரகாரம் அவன் செய்து, பெலிஸ்தரைக் கேபா துவக்கிக் கேசேர் எல்லைமட்டும் முறிய அடித்தான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வுல் எங்கள்மேல் ராஜாவாயிருக்கும்போதே இஸ்ரவேலை நடத்திக்கொண்டுபோனவரும் நடத்திகொண்டு வந்தவரும் நீரே; கர்த்தர்: என் ஜனமாகிய இஸ்ரவேலை நீ மேய்த்து, நீ இஸ்ரவேலின்மேல் தலைவனாயிருப்பாய் என்று உம்மிடத்தில் சொன்னாரே என்றார்கள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சவுல் எங்கள்மேல் ராஜாவாயிருக்கும்போதே இஸ்ரவேலை நடத்திக்கொண்டுபோனவரும் நடத்திகொண்டு வந்தவரும் நீரே; கர்த்தர்: என் ஜனமாகிய இஸ்ரவேலை நீ மேய்த்து, நீ இஸ்ரவேலின்மேல் தலைவனாயிருப்பாய் என்று உம்மிடத்தில் சொன்னாரே என்றார்கள்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ின் மூப்பர் எல்லாரும் எப்ரோனில் ராஜாவினிடத்தில் வந்தார்கள்; தாவீதுராஜா எப்ரோனிலே கர்த்தருக்குமுன்பாக அவர்களோடே உடன்படிக்கைபண்ணினபின்பு, அவர்கள் தாவீதை இஸ்ரவேலின்மேல் ராஜாவாக அபிஷேகம்பண்ணி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ின் மூப்பர் எல்லாரும் எப்ரோனில் ராஜாவினிடத்தில் வந்தார்கள்; தாவீதுராஜா எப்ரோனிலே கர்த்தருக்குமுன்பாக அவர்களோடே உடன்படிக்கைபண்ணினபின்பு, அவர்கள் தாவீதை இஸ்ரவேலின்மேல் ராஜாவாக அபிஷேகம்பண்ணின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இஸ்ரவேலின் மூப்பர் எல்லாரும் எப்ரோனில் ராஜாவினிடத்தில் வந்தார்கள்; தாவீதுராஜா எப்ரோனிலே கர்த்தருக்குமுன்பாக அவர்களோடே உடன்படிக்கைபண்ணினபின்பு, அவர்கள் தாவீதை இஸ்ரவேலின்மேல் ராஜாவாக அபிஷேகம்பண்ணினார்கள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7591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ദാവീദ് വാഴ്ച തുടങ്ങിയപ്പോൾ അവന്നു മുപ്പതു വയസ്സായിരുന്നു; അവൻ നാല്പതു സംവത്സരം വാണ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അവൻ ഹെബ്രോനിൽ യെഹൂദെക്കു ഏഴു സംവത്സരവും ആറു മാസവും യെരൂശലേമിൽ എല്ലായിസ്രായേലിന്നും യെഹൂദെക്ക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ുപ്പത്തിമൂന്നു സംവത്സരവും രാജാവായി വാണ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രാജാവും അവന്റെ ആളുകളും യെരൂശലേമിലേക്കു ആ ദേശത്തെ നിവാസികളായ യെബൂസ്യരുടെ നേരെ പുറപ്പെട്ട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ദാവീദിന്നു അവിടെ കടപ്പാൻ കഴികയില്ലെന്നുവെച്ചു അവർ ദാവീദിനോടു: നീ ഇവിടെ കടക്കയില്ല; നിന്നെ തടുപ്പാൻ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കുരുടരും മുടന്തരും മതി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എന്നിട്ടും ദാവീദ് സീയോൻ കോട്ട പിടിച്ചു; അതു തന്നെ ദാവീദിന്റെ നഗര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അന്നു ദാവീദ്: ആരെങ്കിലും യെബൂസ്യരെ തോല്പിച്ചാൽ അവൻ നീർപ്പാത്തിയിൽകൂടി കയറി ദാവീദി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െറുപ്പായുള്ള മുടന്തരെയും കുരുടരെയും പിടിക്കട്ടെ എന്നു പറഞ്ഞു. അതു കൊണ്ടു കുരുടരും മുടന്തരും വീട്ടിൽ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വരരുതു എന്നൊരു ചൊല്ലു നടപ്പ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അനന്തരം യിസ്രായേൽഗോത്രങ്ങളൊക്കെയും ഹെബ്രോനിൽ ദാവീദിന്റെ അടുക്കൽ വന്നു: ഞങ്ങൾ നിന്റെ അസ്ഥി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ദാവീദ് കോട്ടയിൽ വസിച്ചു, അതിന്നു ദാവീദിന്റെ നഗരമെന്നു പേരിട്ടു. ദാവീദ് അതിനെ മില്ലോ തുടങ്ങി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ചുറ്റിലും ഉള്ളിലോട്ടും പണിതുറപ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സൈന്യങ്ങളുടെ ദൈവമായ യഹോവ തന്നോടുകൂടെയുണ്ടായിരുന്നതുകൊണ്ടു ദാവീദ് മേല്ക്കുമേൽ പ്രബലനായിത്തീർ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സോർരാജാവായ ഹീരാം ദാവീദിന്റെ അടുക്കൽ ദൂതന്മാരെയും ദേവദാരുക്കളെയും ആശാരികളെയും കല്പണിക്കാര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യച്ചു; അവർ ദാവീദിന്നു ഒരു അരമന പണി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ഇങ്ങനെ യഹോവ യിസ്രായേലിൽ തന്നെ രാജാവായി സ്ഥിരപ്പെടുത്തുകയും അവന്റെ ജനമായ യിസ്രായേൽ നിമിത്തം ത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രാജത്വം ഉന്നതമാക്കുകയും ചെയ്തു എന്നു ദാവീദ് അറി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ഹെബ്രോനിൽനിന്നു വന്നശേഷം ദാവീദ് യെരൂശലേമിൽവെച്ചു അധികം വെപ്പാട്ടികളെയും ഭാര്യമാരെയു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പരിഗ്രഹിച്ചു; ദാവീദിന്നു പിന്നെയും പുത്രന്മാരും പുത്രിമാരും ജന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യെരൂശലേമിൽവെച്ചു അവന്നു ജനിച്ചവരുടെ പേരുകളാവിതു: ശമ്മൂവ, ശോബാബ്, നാഥാൻ, ശലോമോൻ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മാംസവും ആകുന്നുവല്ല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യിബ്ഹാർ, എലിശൂവ, നേഫെഗ്, യാഫീയ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എലീശാമാ, എല്യാദാവു, എലീഫേലെത്ത്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എന്നാൽ ദാവീദിനെ യിസ്രായേലിന്നു രാജാവായി അഭിഷേകം ചെയ്തു എന്നു ഫെലിസ്ത്യർ കേട്ടപ്പോൾ ഫെലിസ്ത്യർ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ഒക്കെയും ദാവീദിനെ പിടിപ്പാൻ വന്നു; ദാവീദ് അതു കേട്ടിട്ടു ദുർഗ്ഗത്തിൽ കടന്നു പാർത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ഫെലിസ്ത്യർ വന്നു രെഫായീം താഴ്വരയിൽ പര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അപ്പോൾ ദാവീദ് യഹോവയോടു: ഞാൻ ഫെലിസ്ത്യരുടെ നേരെ പുറപ്പെടേണമോ? അവരെ എന്റെ കയ്യിൽ ഏല്പിച്ചുതരുമ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ചോദിച്ചു. പുറപ്പെടുക; ഞാൻ ഫെലിസ്ത്യരെ നിന്റെ കയ്യിൽ ഏല്പിക്കും എന്നു യഹോവ ദാവീദിന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ുളിച്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അങ്ങനെ ദാവീദ് ബാൽ-പെരാസീമിൽ ചെന്നു; അവിടെവെച്ചു ദാവീദ് അവരെ തോല്പിച്ചു; വെള്ളച്ചാട്ടംപോലെ യഹോവ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റെ മുമ്പിൽ എന്റെ ശത്രുക്കളെ തകർത്തുകളഞ്ഞു എന്നു പറഞ്ഞു. അതുകൊണ്ടു ആ സ്ഥലത്തിന്നു ബാൽ-പെരാസീ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മുമ്പു ശൌൽ ഞങ്ങളുടെ രാജാവായിരുന്നപ്പോഴും നായകനായി യിസ്രായേലിനെ നടത്തിയതു നീ ആയിരുന്നു. നീ എന്റ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എന്നു പേർ പറഞ്ഞുവരു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അവിടെ അവർ തങ്ങളുടെ വിഗ്രഹങ്ങളെ ഇട്ടേച്ചുപോയി; ദാവീദും അവന്റെ ആളുകളും അവയെ എടുത്തു കൊണ്ടുപോ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ഫെലിസ്ത്യർ പിന്നെയും വന്നു രെഫായീംതാഴ്വരിയിൽ പരന്ന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ദാവീദ് യഹോവയോടു ചോദിച്ചപ്പോൾ: നീ നേരെ ചെല്ലാതെ അവരുടെ പിമ്പുറത്തുകൂടി വളഞ്ഞുചെന്ന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ബാഖാവൃക്ഷങ്ങൾക്കു എതിരെവെച്ചു അവരെ നേരിടുക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ബാഖാവൃക്ഷങ്ങളുടെ അഗ്രങ്ങളിൽകൂടി അണിനടക്കുന്ന ഒച്ചപോലെ കേൾക്കും; അപ്പോൾ വേഗത്തിൽ ചെല്ലുക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ഫെലിസ്ത്യസൈന്യത്തെ തോല്പിപ്പാൻ യഹോവ നിനക്കു മുമ്പായി പുറപ്പെട്ടിരിക്കുന്നു എന്നു അരുളപ്പാടുണ്ടായ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യഹോവ കല്പിച്ചതുപോലെ ദാവീദ് ചെയ്തു, ഫെലിസ്ത്യരെ ഗേബമുതൽ ഗേസെർവരെ തോല്പിച്ച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ജനമായ യിസ്രായേലിനെ മേയ്ക്കയും യിസ്രായേലിന്നു പ്രഭുവായിരിക്കയും ചെയ്യുമെന്നു യഹോവ നിന്നോ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രുളിച്ചെയ്തിട്ടുമുണ്ടു എന്നു പറഞ്ഞ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ഇങ്ങനെ യിസ്രായേൽമൂപ്പന്മാരൊക്കെയും ഹെബ്രോനിൽ രാജാവിന്റെ അടുക്കൽ വന്നു; ദാവീദ്‌രാജാവ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ഹെബ്രോനിൽവെച്ചു യഹോവയുടെ സന്നിധിയിൽ അവരോടു ഉടമ്പടി ചെയ്തു; അവർ ദാവീദിനെ യിസ്രായേലിന്നു രാജാവായിട്ട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അഭിഷേകം ചെയ്ത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ശമൂവേൽ : 5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2026-09-07T01:01:16Z</dcterms:created>
  <dcterms:modified xsi:type="dcterms:W3CDTF">2026-09-07T01:01:16Z</dcterms:modified>
  <dc:title>2 ശമൂവേൽ : 5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