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  
கருத்துடன் பாடிடுவேன்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ரிசுத்தர் பரிசுத்தர் எனத்தூதர்  
பாடிடும் தொனி கேட்குதே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ர்த்தர் என் வெளிச்சம் ஜீவனின் பெலனும்  
கிருபையாய் இரட்சிப்புமானார்  
அஞ்சிடாமல் கலங்காமல் பயமின்றித் திகிலின்றி  
அனுதினம் வாழ்ந்திடுவேன் --- காலையும்  
2.  எனக்கெதிராய் ஓர் பாளையமிறங்கி  
என்மேல் ஓர் யுத்தம் வந்தாலும்  
பயப்படேன் எதிராளி நிமித்தமாய் செவ்வையான  
பாதையில் நடத்திடுவார் --- காலையும்  
3.  ஒன்றை நான் கேட்டேன் , அதையே நாடுவேன்  
என்றும் தம் மகிமையைக் காண  
ஜீவனுள்ள நாளெல்லாம் தம் ஆலயத்தில் தங்குவதை  
வாஞ்சித்து நாடிடுவேன் --- காலையும்  
4.  தீங்கு நாளில் தம் கூடார மறைவில்  
தேடிச் சேர்த்தென்னை மறைப்பார்  
உன்னதத்தில் மறைவாக ஒளித்தென்னைப் பாதுகாத்து  
உயர்த்துவார் கன்மலைமேல் --- காலையும்  
5.  எந்தன் முகத்தைத் தேடுங்கள் என்று  
என் கர்த்தர் சொன்னதினாலே  
தம் முகத்தைத் தேடுவேனே கூப்பிடும் என் சத்தம் கேட்டு  
தயவாகப் பதிலளிப்பார் --- காலையும்  
6.  தகப்பனும் தாயும் கைவிட்டாலும் என்  
கர்த்தர் என்னைச் சேர்த்துக்கொள்வார்  
எந்தன் உள்ளம் ஸ்திரமாகத் திடமாகக் கர்த்தருக்கே  
என்றென்றும் காத்திருக்கும் --- காலையும்  
7.  எனக்காக யாவும் செய்து முடிப்பார்  
என் கர்த்தர் வாக்கு மாறிடார்  
தமக்கென்றும் பயந்திடும் பக்தர் யாவர் விருப்பமும்  
தவறாமல் நிறைவேற்றுவார் --- காலையு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2026-07-30T21:38:49Z</dcterms:created>
  <dcterms:modified xsi:type="dcterms:W3CDTF">2026-07-30T21:38:49Z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