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197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re is life for a look at the Crucified One, 
There is life at this moment for thee;
Then, look, sinner, look unto Him
and be saved, .
Unto Him who was nailed to the tre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ook ! look ! look and live !
There is life for a look at the Crucified One,
There is life at this moment for the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Oh, why was He there as the Bearer
of sin,
If on Jesus thy guilt was not laid ?
Oh, why from His side flowed the
sin-cleansing blood,
If His dying thy debt has not paid ?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It is not thy tears of repentance or prayers, 
But the Blood, that atones for the soul;
On Him, then, who shed it, thou mayest at once
Thy weight of iniquities roll.
His Humiliation, Resurrection, and Glory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hen doubt not thy welcome, since
God has declared 
There remaineth no more to be done;
That once in the end of the world
He appeared, [begun.
And completed the work He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Then take with rejoicing from Jesus at once
The life everlasting He gives;
And know with assurance thou never canst die,.
Since Jesus, thy Righteousness, lives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8">
  <a:themeElements>
    <a:clrScheme name="Theme6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2026-07-31T13:10:33Z</dcterms:created>
  <dcterms:modified xsi:type="dcterms:W3CDTF">2026-07-31T13:10:33Z</dcterms:modified>
  <dc:title>Hymn : 123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