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78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க்குக் கேட்கும் கர்த்தர் வருவார் வெறுங்கையாய் நிற்பாயோ?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ு சிந்திக்கும் காலம் செயல்படும் நே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ௌனமாயிருக்க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ௌனமாயிருக்காதே – 2 ந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ுவடை காலத்தில் மௌனமாயிருந்தால் அறுவடை இழப்பா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காலத்தில் மௌனமாயிருந்தால் இரட்சிப்புத்தான் வருமோ?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ியர் இயேசுவை அறிந்திடும் காலம் இதுதான் இது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க் காலத்தில் மௌனமாயிருந்தால் இரட்சிப்புதான் வரும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ட்டு வாழ்வோ பரமனின் அன்போ எது உன்னை இழுக்கிறத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2026-07-30T17:13:20Z</dcterms:created>
  <dcterms:modified xsi:type="dcterms:W3CDTF">2026-07-30T17:13:20Z</dcterms:modified>
  <dc:title>துதிப் பாடல்கள் : 371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