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presProps" Target="presProps.xml"/>
  <Relationship Id="rId62" Type="http://schemas.openxmlformats.org/officeDocument/2006/relationships/viewProps" Target="viewProps.xml"/>
  <Relationship Id="rId6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ாவீது சவுல் தன்னை அனுப்புகிற எவ்விடத்திற்கும் போய், புத்தியாய்க் காரியத்தை நடப்பித்ததினால், சவுல் அவனை யுத்தமனுஷரின்மேல் அதிகாரியாக்கினான்; அவன் எல்லா ஜனத்தின் கண்களுக்கும், சவுலுடைய ஊழியக்காரரின் கண்களுக்கும்கூடப் பிரியமாயிருந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ாவீது பெலிஸ்தனைக் கொன்று திரும்பி வந்தபின்பு, ஜனங்கள் திரும்பவரும்போதும், ஸ்திரீகள் இஸ்ரவேலின் சகல பட்டணங்களிலுமிருந்து, ஆடல் பாடலுடன் புறப்பட்டு, மேளங்களோடும் கீதவாத்தியங்களோடும் சந்தோஷமாய் ராஜாவாகிய சவுலுக்கு எதிர்கொண்டுவந்த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ாவீது பெலிஸ்தனைக் கொன்று திரும்பி வந்தபின்பு, ஜனங்கள் திரும்பவரும்போதும், ஸ்திரீகள் இஸ்ரவேலின் சகல பட்டணங்களிலுமிருந்து, ஆடல் பாடலுடன் புறப்பட்டு, மேளங்களோடும் கீதவாத்தியங்களோடும் சந்தோஷமாய் ராஜாவாகிய சவுலுக்கு எதிர்கொண்டுவந்த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ாவீது பெலிஸ்தனைக் கொன்று திரும்பி வந்தபின்பு, ஜனங்கள் திரும்பவரும்போதும், ஸ்திரீகள் இஸ்ரவேலின் சகல பட்டணங்களிலுமிருந்து, ஆடல் பாடலுடன் புறப்பட்டு, மேளங்களோடும் கீதவாத்தியங்களோடும் சந்தோஷமாய் ராஜாவாகிய சவுலுக்கு எதிர்கொண்டுவந்த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ந்த ஸ்திரீகள் ஆடிப்பாடுகையில்: சவுல் கொன்றது ஆயிரம், தாவீது கொன்றது பதினாயிரம் என்று முறைமுறையாகப் பாடின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ந்த ஸ்திரீகள் ஆடிப்பாடுகையில்: சவுல் கொன்றது ஆயிரம், தாவீது கொன்றது பதினாயிரம் என்று முறைமுறையாகப் பாடின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்த வார்த்தை சவுலுக்கு விசனமாயிருந்தது; அவன் மிகுந்த எரிச்சலடைந்து, தாவீதுக்குப் பதினாயிரம், எனக்கோ ஆயிரம் கொடுத்தார்கள்; இன்னும் ராஜாங்கமாத்திரம் அவனுக்கு குறைவாயிருக்கிறது என்று சொல்லி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்த வார்த்தை சவுலுக்கு விசனமாயிருந்தது; அவன் மிகுந்த எரிச்சலடைந்து, தாவீதுக்குப் பதினாயிரம், எனக்கோ ஆயிரம் கொடுத்தார்கள்; இன்னும் ராஜாங்கமாத்திரம் அவனுக்கு குறைவாயிருக்கிறது என்று சொல்லி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்த வார்த்தை சவுலுக்கு விசனமாயிருந்தது; அவன் மிகுந்த எரிச்சலடைந்து, தாவீதுக்குப் பதினாயிரம், எனக்கோ ஆயிரம் கொடுத்தார்கள்; இன்னும் ராஜாங்கமாத்திரம் அவனுக்கு குறைவாயிருக்கிறது என்று சொல்லி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நாள் முதற்கொண்டு சவுல் தாவீதைக் காய்மகாரமாய்ப் பார்த்த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ன் சவுலோடே பேசி முடிந்த பின்பு, யோனத்தானுடைய ஆத்துமா தாவீதின் ஆத்துமாவோடே ஒன்றாய் இசைந்திருந்தது; யோனத்தான் அவனைத் தன் உயிரைப்போலச் சிநேகித்த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றுநாளிலே தேவனால் விடப்பட்ட பொல்லாத ஆவி சவுலின்மேல் இறங்கிற்று; அவன் வீட்டிற்குள்ளே தீர்க்கதரிசனம் சொல்லிக்கொண்டிருந்தான்; அப்பொழுது தாவீது தினந்தோறும் செய்கிறபடி, தன் கையினால் சுரமண்டலத்தை வாசித்துக்கொண்டிருந்தான்; சவுலின் கையிலே ஈட்டியிருந்த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றுநாளிலே தேவனால் விடப்பட்ட பொல்லாத ஆவி சவுலின்மேல் இறங்கிற்று; அவன் வீட்டிற்குள்ளே தீர்க்கதரிசனம் சொல்லிக்கொண்டிருந்தான்; அப்பொழுது தாவீது தினந்தோறும் செய்கிறபடி, தன் கையினால் சுரமண்டலத்தை வாசித்துக்கொண்டிருந்தான்; சவுலின் கையிலே ஈட்டியிருந்த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றுநாளிலே தேவனால் விடப்பட்ட பொல்லாத ஆவி சவுலின்மேல் இறங்கிற்று; அவன் வீட்டிற்குள்ளே தீர்க்கதரிசனம் சொல்லிக்கொண்டிருந்தான்; அப்பொழுது தாவீது தினந்தோறும் செய்கிறபடி, தன் கையினால் சுரமண்டலத்தை வாசித்துக்கொண்டிருந்தான்; சவுலின் கையிலே ஈட்டியிருந்த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சவுல் தாவீதைச் சுவரோடே சேர்த்து உருவக் குத்திப்போடுவேன் என்று ஈட்டியை அவன்மேல் எறிந்தான்; ஆனாலும் தாவீது விலகி இரண்டுதரம் அவனுக்குத் தப்பின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சவுல் தாவீதைச் சுவரோடே சேர்த்து உருவக் குத்திப்போடுவேன் என்று ஈட்டியை அவன்மேல் எறிந்தான்; ஆனாலும் தாவீது விலகி இரண்டுதரம் அவனுக்குத் தப்பின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ர் தாவீதோடேகூட இருக்கிறார் என்றும் தன்னை விட்டு விலகிப்போனார் என்றும், சவுல் கண்டு, தாவீதுக்குப் பயந்து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ைத் தன்னைவிட்டு அப்புறப்படுத்தி, அவனை ஆயிரம்பேருக்கு அதிபதியாக வைத்தான்; அப்படியே அவன் ஜனத்திற்கு முன்பாகப் போக்கும் வரத்துமாயிருந்த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ைத் தன்னைவிட்டு அப்புறப்படுத்தி, அவனை ஆயிரம்பேருக்கு அதிபதியாக வைத்தான்; அப்படியே அவன் ஜனத்திற்கு முன்பாகப் போக்கும் வரத்துமாயிருந்த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ாவீது தன் செய்கைகளிலெல்லாம் புத்திமானாய் நடந்தான்; கர்த்தர் அவனோடேகூட இருந்த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 மகா புத்திமானாய் நடக்கிறதைச் சவுல் கண்டு, அவனுக்குப் பயந்திருந்த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ன் சவுலோடே பேசி முடிந்த பின்பு, யோனத்தானுடைய ஆத்துமா தாவீதின் ஆத்துமாவோடே ஒன்றாய் இசைந்திருந்தது; யோனத்தான் அவனைத் தன் உயிரைப்போலச் சிநேகித்த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ஸ்ரவேலரும் யூதா ஜனங்களுமாகிய யாவரும் தாவீதைச் சிநேகித்தார்கள்; அவர்களுக்கு முன்பாக அவன் போக்கும் வரத்துமாயிருந்த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ன் கை அல்ல, பெலிஸ்தரின் கையே அவன்மேல் விழட்டும் என்று சவுல் நினைத்துக்கொண்டு, சவுல் தாவீதை நோக்கி: இதோ, என் மூத்த குமாரத்தியாகிய மேராவை உனக்கு மனைவியாகக் கொடுப்பேன்; நீ எனக்கு நல்ல சேவகனாய்மாத்திரம் இருந்து, கர்த்தருடைய யுத்தங்களை நடத்து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ன் கை அல்ல, பெலிஸ்தரின் கையே அவன்மேல் விழட்டும் என்று சவுல் நினைத்துக்கொண்டு, சவுல் தாவீதை நோக்கி: இதோ, என் மூத்த குமாரத்தியாகிய மேராவை உனக்கு மனைவியாகக் கொடுப்பேன்; நீ எனக்கு நல்ல சேவகனாய்மாத்திரம் இருந்து, கர்த்தருடைய யுத்தங்களை நடத்து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ன் கை அல்ல, பெலிஸ்தரின் கையே அவன்மேல் விழட்டும் என்று சவுல் நினைத்துக்கொண்டு, சவுல் தாவீதை நோக்கி: இதோ, என் மூத்த குமாரத்தியாகிய மேராவை உனக்கு மனைவியாகக் கொடுப்பேன்; நீ எனக்கு நல்ல சேவகனாய்மாத்திரம் இருந்து, கர்த்தருடைய யுத்தங்களை நடத்து என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தாவீது சவுலைப் பார்த்து: ராஜாவுக்கு மருமகனாகிறதற்கு நான் எம்மாத்திரம், என் ஜீவன் எம்மாத்திரம், இஸ்ரவேலிலே என் தகப்பன் வம்சமும் எம்மாத்திரம்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தாவீது சவுலைப் பார்த்து: ராஜாவுக்கு மருமகனாகிறதற்கு நான் எம்மாத்திரம், என் ஜீவன் எம்மாத்திரம், இஸ்ரவேலிலே என் தகப்பன் வம்சமும் எம்மாத்திரம் என்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வுலின் குமாரத்தியாகிய மேராப் தாவீதுக்குக் கொடுக்கப்படுங் காலம் வந்தபோது, அவள் மேகோலாத்தியனாகிய ஆதரியேலுக்கு மனைவியாகக் கொடுக்கப்பட்டா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வுலின் குமாரத்தியாகிய மேராப் தாவீதுக்குக் கொடுக்கப்படுங் காலம் வந்தபோது, அவள் மேகோலாத்தியனாகிய ஆதரியேலுக்கு மனைவியாகக் கொடுக்கப்பட்டா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சவுலின் குமாரத்தியாகிய மீகாள் தாவீதை நேசித்தாள்; அது சவுலுக்கு அறிவிக்கப்பட்டபோது, அது அவனுக்குச் சந்தோஷமாயிருந்தத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ள் அவனுக்குக் கண்ணியாயிருக்கவும், பெலிஸ்தரின் கை அவன்மேல் விழவும், அவளை அவனுக்குக் கொடுப்பேன் என்று சவுல் எண்ணி, தாவீதை நோக்கி: நீ என்னுடைய இரண்டாம் குமாரத்தியினால் இன்று எனக்கு மருமகனாவாய்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வுல் அவனை அவன் தகப்பன் வீட்டுக்குத் திரும்பிப்போக ஒட்டாமல், அன்று முதல் தன்னிடத்தில் வைத்துக் கொண்ட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ள் அவனுக்குக் கண்ணியாயிருக்கவும், பெலிஸ்தரின் கை அவன்மேல் விழவும், அவளை அவனுக்குக் கொடுப்பேன் என்று சவுல் எண்ணி, தாவீதை நோக்கி: நீ என்னுடைய இரண்டாம் குமாரத்தியினால் இன்று எனக்கு மருமகனாவாய் என்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ள் அவனுக்குக் கண்ணியாயிருக்கவும், பெலிஸ்தரின் கை அவன்மேல் விழவும், அவளை அவனுக்குக் கொடுப்பேன் என்று சவுல் எண்ணி, தாவீதை நோக்கி: நீ என்னுடைய இரண்டாம் குமாரத்தியினால் இன்று எனக்கு மருமகனாவாய் என்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சவுல் தன் ஊழியக்காரரைப் பார்த்து: நீங்கள் தாவீதோடே இரகசியமாய்ப் பேசி: இதோ, ராஜா உன்மேல் பிரியமாயிருக்கிறார்; அவருடைய ஊழியக்காரர் எல்லாரும் உம்மைச் சிநேகிக்கிறார்கள்; இப்பொழுதும் நீர் ராஜாவுக்கு மருமகனானால் நலம் என்று சொல்லுங்கள் என்று கற்பித்த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சவுல் தன் ஊழியக்காரரைப் பார்த்து: நீங்கள் தாவீதோடே இரகசியமாய்ப் பேசி: இதோ, ராஜா உன்மேல் பிரியமாயிருக்கிறார்; அவருடைய ஊழியக்காரர் எல்லாரும் உம்மைச் சிநேகிக்கிறார்கள்; இப்பொழுதும் நீர் ராஜாவுக்கு மருமகனானால் நலம் என்று சொல்லுங்கள் என்று கற்பித்த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வுலின் ஊழியக்காரர் இந்த வார்த்தைகளைத் தாவீதின் செவிகள் கேட்கப் பேசினார்கள்; அப்பொழுது தாவீது, நான் ராஜாவுக்கு மருமகனாகிறது லேசான காரியமா? நான் எளியவனும், அற்பமாய் எண்ணப்பட்டவனுமாயிருக்கிறேன் என்ற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வுலின் ஊழியக்காரர் இந்த வார்த்தைகளைத் தாவீதின் செவிகள் கேட்கப் பேசினார்கள்; அப்பொழுது தாவீது, நான் ராஜாவுக்கு மருமகனாகிறது லேசான காரியமா? நான் எளியவனும், அற்பமாய் எண்ணப்பட்டவனுமாயிருக்கிறேன் என்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தாவீது இன்ன இன்னபடி சொன்னான் என்று சவுலின் ஊழியக்காரர் அவனுக்கு அறிவித்த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சவுல்: ராஜா பரிசத்தை விரும்பாமல், பெலிஸ்தரின் நூறு நுனித்தோல்களினால் ராஜாவின் சத்துருக்களிடத்தில் பழிவாங்க விருப்பமாயிருக்கிறார் என்று தாவீதுக்குச் சொல்லுங்கள் என்றான்; தாவீதை பெலிஸ்தரின் கையினால் விழப்பண்ணுவதே சவுலுடைய எண்ணமாயிருந்தது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சவுல்: ராஜா பரிசத்தை விரும்பாமல், பெலிஸ்தரின் நூறு நுனித்தோல்களினால் ராஜாவின் சத்துருக்களிடத்தில் பழிவாங்க விருப்பமாயிருக்கிறார் என்று தாவீதுக்குச் சொல்லுங்கள் என்றான்; தாவீதை பெலிஸ்தரின் கையினால் விழப்பண்ணுவதே சவுலுடைய எண்ணமாயிருந்தது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சவுல்: ராஜா பரிசத்தை விரும்பாமல், பெலிஸ்தரின் நூறு நுனித்தோல்களினால் ராஜாவின் சத்துருக்களிடத்தில் பழிவாங்க விருப்பமாயிருக்கிறார் என்று தாவீதுக்குச் சொல்லுங்கள் என்றான்; தாவீதை பெலிஸ்தரின் கையினால் விழப்பண்ணுவதே சவுலுடைய எண்ணமாயிருந்த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ோனத்தான் தாவீதைத் தன் ஆத்துமாவைப் போலச் சிநேகித்ததினால், அவனும் இவனும் உடன்படிக்கைபண்ணிக் கொண்ட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ன் ஊழியக்காரர் தாவீதுக்கு இந்த வார்த்தைகளைச் சொன்னபோது, ராஜாவுக்கு மருமகனாகிறது தாவீதுக்குப் பிரியமாயிருந்தது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ன் ஊழியக்காரர் தாவீதுக்கு இந்த வார்த்தைகளைச் சொன்னபோது, ராஜாவுக்கு மருமகனாகிறது தாவீதுக்குப் பிரியமாயிருந்தது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தற்குக் குறித்த நாட்கள் நிறைவேறுமுன்னே, தாவீது எழுந்து, தன் மனுஷரைக் கூட்டிக்கொண்டுபோய், பெலிஸ்தரில் இருநூறுபேரை வெட்டி, அவர்கள் நுனித்தோல்களைக் கொண்டு வந்து, நான் ராஜாவுக்கு மருமகனாகும்படிக்கு, அவைகளை ராஜாவுக்கு எண்ணிச் செலுத்தினான்; அப்பொழுது சவுல் தன் குமாரத்தியாகிய மீகாளை அவனுக்கு மனைவியாகக் கொடுத்த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தற்குக் குறித்த நாட்கள் நிறைவேறுமுன்னே, தாவீது எழுந்து, தன் மனுஷரைக் கூட்டிக்கொண்டுபோய், பெலிஸ்தரில் இருநூறுபேரை வெட்டி, அவர்கள் நுனித்தோல்களைக் கொண்டு வந்து, நான் ராஜாவுக்கு மருமகனாகும்படிக்கு, அவைகளை ராஜாவுக்கு எண்ணிச் செலுத்தினான்; அப்பொழுது சவுல் தன் குமாரத்தியாகிய மீகாளை அவனுக்கு மனைவியாகக் கொடுத்த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தற்குக் குறித்த நாட்கள் நிறைவேறுமுன்னே, தாவீது எழுந்து, தன் மனுஷரைக் கூட்டிக்கொண்டுபோய், பெலிஸ்தரில் இருநூறுபேரை வெட்டி, அவர்கள் நுனித்தோல்களைக் கொண்டு வந்து, நான் ராஜாவுக்கு மருமகனாகும்படிக்கு, அவைகளை ராஜாவுக்கு எண்ணிச் செலுத்தினான்; அப்பொழுது சவுல் தன் குமாரத்தியாகிய மீகாளை அவனுக்கு மனைவியாகக் கொடுத்த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கர்த்தர் தாவீதோடிருக்கிறார் என்று சவுல் கண்டறிந்துகொண்டான்; சவுலின் குமாரத்தியாகிய மீகாளும் அவனை நேசித்தா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கையால் இன்னும் அதிகமாய்த் தாவீதுக்குப் பயந்து, தான் உயிரோடிருந்த நாளெல்லாம் தாவீதுக்குச் சத்துருவாயிருந்த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ெலிஸ்தருடைய பிரபுக்கள் புறப்படுகிறபோதெல்லாம் தாவீது சவுலுடைய ஊழியக்காரர் எல்லாரைப்பார்க்கிலும் புத்திமானாய் நடந்துகொண்டான்; அவன் பேர் மிகவும் கனம்பெற்றது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ெலிஸ்தருடைய பிரபுக்கள் புறப்படுகிறபோதெல்லாம் தாவீது சவுலுடைய ஊழியக்காரர் எல்லாரைப்பார்க்கிலும் புத்திமானாய் நடந்துகொண்டான்; அவன் பேர் மிகவும் கனம்பெற்ற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ோனத்தான் போர்த்துக்கொண்டிருந்த சால்வையைக் கழற்றி, அதையும், தன் வஸ்திரத்தையும், தன் பட்டயத்தையும், தன் வில்லையும், தன் கச்சையையும்கூடத் தாவீதுக்குக் கொடுத்த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ோனத்தான் போர்த்துக்கொண்டிருந்த சால்வையைக் கழற்றி, அதையும், தன் வஸ்திரத்தையும், தன் பட்டயத்தையும், தன் வில்லையும், தன் கச்சையையும்கூடத் தாவீதுக்குக் கொடுத்த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ாவீது சவுல் தன்னை அனுப்புகிற எவ்விடத்திற்கும் போய், புத்தியாய்க் காரியத்தை நடப்பித்ததினால், சவுல் அவனை யுத்தமனுஷரின்மேல் அதிகாரியாக்கினான்; அவன் எல்லா ஜனத்தின் கண்களுக்கும், சவுலுடைய ஊழியக்காரரின் கண்களுக்கும்கூடப் பிரியமாயிருந்த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ாவீது சவுல் தன்னை அனுப்புகிற எவ்விடத்திற்கும் போய், புத்தியாய்க் காரியத்தை நடப்பித்ததினால், சவுல் அவனை யுத்தமனுஷரின்மேல் அதிகாரியாக்கினான்; அவன் எல்லா ஜனத்தின் கண்களுக்கும், சவுலுடைய ஊழியக்காரரின் கண்களுக்கும்கூடப் பிரியமாயிருந்த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65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ervan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it came to pass as they came, when David was returned from the slaughter of the Philistin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the women came out of all cities of Israel, singing and dancing, to meet king Saul, wi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imbrels, with joy, and with instruments of music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the women answered one another as they played, and said, Saul has slain his thousands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avid his ten thousand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Saul was very angry, and the saying displeased him; and he said, They have ascribed u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avid ten thousands, and to me they have ascribed but thousands: and what can he have more but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kingdom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Saul eyed David from that day and forwa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it came to pass, when he had made an end of speaking unto Saul, that the soul of Jonathan w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it came to pass on the next day, that the evil spirit from God came upon Saul, and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phesied in the midst of the house: and David played with his hand, as at other times: and the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as a javelin in Saul's h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Saul cast the javelin; for he said, I will strike David even to the wall with it. And Davi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voided out of his presence twi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Saul was afraid of David, because the LORD was with him, and was departed from Sau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Therefore Saul removed him from him, and made him his captain over a thousand; and he went ou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came in before the peop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David behaved himself wisely in all his ways; and the LORD was with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Wherefore when Saul saw that he behaved himself very wisely, he was afraid of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knit with the soul of David, and Jonathan loved him as his own sou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But all Israel and Judah loved David, because he went out and came in before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Saul said to David, Behold my elder daughter Merab, her will I give you to wife: only be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valiant for me, and fight the LORD's battles. For Saul said, Let not mine hand be upon him, but le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hand of the Philistines be upon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David said unto Saul, Who am I? and what is my life, or my father's family in Israel, that I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ould be son in law to the king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But it came to pass at the time when Merab Saul's daughter should have been given to David,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e was given unto Adriel the Meholathite to wif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Michal Saul's daughter loved David: and they told Saul, and the thing pleased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Saul said, I will give him her, that she may be a snare to him, and that the hand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Saul took him that day, and would let him go no more home to his father's hous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hilistines may be against him. Wherefore Saul said to David, You shall this day be my son in law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one of the two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Saul commanded his servants, saying, Commune with David secretly, and say, Behold, the ki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s delight in you, and all his servants love you: now therefore be the king's son in law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Saul's servants spoke those words in the ears of David. And David said, Seems it to you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ight thing to be a king's son in law, seeing that I am a poor man, and lightly esteeme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 the servants of Saul told him, saying, On this manner spoke Davi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nd Saul said, Thus shall all of you say to David, The king desires not any dowry, but a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undred foreskins of the Philistines, to be avenged of the king's enemies. But Saul thought to mak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avid fall by the hand of the Philistin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Then Jonathan and David made a covenant, because he loved him as his own sou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nd when his servants told David these words, it pleased David well to be the king's son in law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the days were not expir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Wherefore David arose and went, he and his men, and slew of the Philistines two hundred men;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avid brought their foreskins, and they gave them in full tale to the king, that he might be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king's son in law. And Saul gave him Michal his daughter to wif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And Saul saw and knew that the LORD was with David, and that Michal Saul's daughter loved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And Saul was yet the more afraid of David; and Saul became David's enemy continuall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Then the princes of the Philistines went forth: and it came to pass, after they went forth,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avid behaved himself more wisely than all the servants of Saul; so that his name was much set b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Jonathan stripped himself of the robe that was upon him, and gave it to David, and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arments, even to his sword, and to his bow, and to his gird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David went out anywhere Saul sent him, and behaved himself wisely: and Saul set him over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en of war, and he was accepted in the sight of all the people, and also in the sight of Saul'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1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2026-09-07T05:50:37Z</dcterms:created>
  <dcterms:modified xsi:type="dcterms:W3CDTF">2026-09-07T05:50:37Z</dcterms:modified>
  <dc:title>1 Samuel : 18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