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72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 Jesus, Thou dost keep Thy child
Through sunshine or through tempests wild ; 
Jesus, I trust in Thee ! 
Thine is such wondrous power to save, 
Thine is the mighty love that gave 
Its all on Calvar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 glorious Saviour ! Thee I praise ; 
To Thee my new glad song I raise, 
And tell of what Thou art. 
Thy grace is boundless in its store ; 
Thy face of love shines evermore : 
Thou givest me Thy hear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Upon Thy promises I stand, [hand 
Trusting in Thee: Thine own right 
Doth keep and comfort me ! 
My soul doth triumph in Thy Word ; 
Thine, Thine be all the praise, dear Lord,
As Thine the victor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Love perfecteth what it begins : 
Thy power doth save me from my sins-----
Thy grace upholdeth me.
This life of trust â€” how glad, how sweet ! 
My need and Thy great fulness meet, 
And I have all in The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2026-09-16T17:50:00Z</dcterms:created>
  <dcterms:modified xsi:type="dcterms:W3CDTF">2026-09-16T17:50:00Z</dcterms:modified>
  <dc:title>Hymn : 552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