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ிடத்தில் விசுவாசமாயிருக்கிற இந்தச் சிறியரில் ஒருவனுக்கு இடறலுண்டாக்குகிறவன் எவனோ, அவனுடைய கழுத்தில் ஏந்திரக்கல்லைக் கட்டி, சமுத்திரத்தின் ஆழத்திலே அவனை அமிழ்த்துவது அவனுக்கு நலம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ிடத்தில் விசுவாசமாயிருக்கிற இந்தச் சிறியரில் ஒருவனுக்கு இடறலுண்டாக்குகிறவன் எவனோ, அவனுடைய கழுத்தில் ஏந்திரக்கல்லைக் கட்டி, சமுத்திரத்தின் ஆழத்திலே அவனை அமிழ்த்துவது அவனுக்கு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டறல்களினிமித்தம் உலகத்துக்கு ஐயோ, இடறல்கள் வருவது அவசியம். ஆனாலும் எந்த மனுஷனால் இடறல் வருகிறதோ, அவனுக்கு ஐயோ!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டறல்களினிமித்தம் உலகத்துக்கு ஐயோ, இடறல்கள் வருவது அவசியம். ஆனாலும் எந்த மனுஷனால் இடறல் வருகிறதோ, அவனுக்கு ஐயோ!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ையாவது உன் காலாவது உனக்கு இடறலுண்டாக்கினால், அதைத் தறித்து எறிந்துபோடு; நீ இரண்டு கையுடையவனாய், அல்லது இரண்டு காலுடையவனாய் நித்திய அக்கினியிலே தள்ளப்படுவதைப்பார்க்கிலும், சப்பாணியாய், அல்லது ஊனனாய், நித்திய ஜீவனுக்குள் பிரவேசிப்பது உனக்கு நலம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ையாவது உன் காலாவது உனக்கு இடறலுண்டாக்கினால், அதைத் தறித்து எறிந்துபோடு; நீ இரண்டு கையுடையவனாய், அல்லது இரண்டு காலுடையவனாய் நித்திய அக்கினியிலே தள்ளப்படுவதைப்பார்க்கிலும், சப்பாணியாய், அல்லது ஊனனாய், நித்திய ஜீவனுக்குள் பிரவேசிப்பது உனக்கு நலம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ையாவது உன் காலாவது உனக்கு இடறலுண்டாக்கினால், அதைத் தறித்து எறிந்துபோடு; நீ இரண்டு கையுடையவனாய், அல்லது இரண்டு காலுடையவனாய் நித்திய அக்கினியிலே தள்ளப்படுவதைப்பார்க்கிலும், சப்பாணியாய், அல்லது ஊனனாய், நித்திய ஜீவனுக்குள் பிரவேசிப்பது உனக்கு நலமாய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ண் உனக்கு இடறலுண்டாக்கினால், அதைப் பிடுங்கி எறிந்துபோடு; இரண்டு கண்ணுள்ளவனாய், எரிநரகத்தில் தள்ளப்படுவதைப்பார்க்கிலும், ஒற்றைக்கண்ணனாய் ஜீவனுக்குள் பிரவேசிப்பது உனக்கு நலம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ண் உனக்கு இடறலுண்டாக்கினால், அதைப் பிடுங்கி எறிந்துபோடு; இரண்டு கண்ணுள்ளவனாய், எரிநரகத்தில் தள்ளப்படுவதைப்பார்க்கிலும், ஒற்றைக்கண்ணனாய் ஜீவனுக்குள் பிரவேசிப்பது உனக்கு நலமாய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ச் சிறியரில் ஒருவனையும் அற்பமாய் எண்ணாதபடிக்கு எச்சரிக்கையாயிருங்கள்; அவர்களுக்குரிய தேவதூதர்கள் பரலோகத்திலே என் பரமபிதாவின் சமுகத்தை எப்பொழுதும் தரிசிக்கிறார்கள் என்று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்வேளையிலே சீஷர்கள் இயேசுவினிடத்தில் வந்து: பரலோகராஜ்யத்தில் எவன் பெரியவனாயிருப்பான் என்று கே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ச் சிறியரில் ஒருவனையும் அற்பமாய் எண்ணாதபடிக்கு எச்சரிக்கையாயிருங்கள்; அவர்களுக்குரிய தேவதூதர்கள் பரலோகத்திலே என் பரமபிதாவின் சமுகத்தை எப்பொழுதும் தரிசிக்கிறார்கள் என்று உங்களுக்குச் 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குமாரன் கெட்டுப்போனதை இரட்சிக்க வ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ுக்கு எப்படித் தோன்றுகிறது? ஒரு மனுஷனுக்கு நூறு ஆடுகளிருக்க, அவைகளில் ஒன்று சிதறிப்போனால், அவன் மற்றத் தொண்ணூற்றொன்பது ஆடுகளையும் மலைகளில் விட்டுப்போய்ச் சிதறிப்போனதைத் தேடாமலிருப்பான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ுக்கு எப்படித் தோன்றுகிறது? ஒரு மனுஷனுக்கு நூறு ஆடுகளிருக்க, அவைகளில் ஒன்று சிதறிப்போனால், அவன் மற்றத் தொண்ணூற்றொன்பது ஆடுகளையும் மலைகளில் விட்டுப்போய்ச் சிதறிப்போனதைத் தேடாமலிருப்பான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அதைக்கண்டுபிடித்தால், சிதறிப்போகாத தொண்ணூற்றொன்பது ஆடுகளைக்குறித்துச் சந்தோஷப்படுகிறதைப் பார்க்கிலும், அதைக்குறித்து அதிகமாய்ச் சந்தோஷப்படுவான் எ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அதைக்கண்டுபிடித்தால், சிதறிப்போகாத தொண்ணூற்றொன்பது ஆடுகளைக்குறித்துச் சந்தோஷப்படுகிறதைப் பார்க்கிலும், அதைக்குறித்து அதிகமாய்ச் சந்தோஷப்படுவான் எ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்விதமாக, இந்தச் சிறியரில் ஒருவனாகிலும் கெட்டுப்போவது பரலோகத்திலிருக்கிற உங்கள் பிதாவின் சித்தமல்ல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்விதமாக, இந்தச் சிறியரில் ஒருவனாகிலும் கெட்டுப்போவது பரலோகத்திலிருக்கிற உங்கள் பிதாவின் சித்தமல்ல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சகோதரன் உனக்கு விரோதமாகக் குற்றஞ்செய்தால், அவனிடத்தில் நீ போய், நீயும் அவனும் தனித்திருக்கையில், அவன் குற்றத்தை அவனுக்கு உணர்த்து அவன் உனக்குச் செவிகொடுத்தால், உன் சகோதரனை ஆதாயப்படுத்திக்கொண்ட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சகோதரன் உனக்கு விரோதமாகக் குற்றஞ்செய்தால், அவனிடத்தில் நீ போய், நீயும் அவனும் தனித்திருக்கையில், அவன் குற்றத்தை அவனுக்கு உணர்த்து அவன் உனக்குச் செவிகொடுத்தால், உன் சகோதரனை ஆதாயப்படுத்திக்கொண்ட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்வேளையிலே சீஷர்கள் இயேசுவினிடத்தில் வந்து: பரலோகராஜ்யத்தில் எவன் பெரியவனாயிருப்பான் என்று கே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விகொடாமற்போனால், இரண்டு மூன்று சாட்சிகளுடைய வாக்கினாலே சங்கதிகளெல்லாம் நிலைவரப்படும்படி, இரண்டொருவரை உன்னுடனே கூட்டிக்கொண்டு போ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விகொடாமற்போனால், இரண்டு மூன்று சாட்சிகளுடைய வாக்கினாலே சங்கதிகளெல்லாம் நிலைவரப்படும்படி, இரண்டொருவரை உன்னுடனே கூட்டிக்கொண்டு போ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க்கும் அவன் செவிகொடாமற்போனால், அதைச் சபைக்குத் தெரியப்படுத்து; சபைக்கும் செவிகொடாதிருப்பானானால், அவன் உனக்கு அஞ்ஞானியைப்போலவும் ஆயக்காரனைப்போலவும் இருப்பான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க்கும் அவன் செவிகொடாமற்போனால், அதைச் சபைக்குத் தெரியப்படுத்து; சபைக்கும் செவிகொடாதிருப்பானானால், அவன் உனக்கு அஞ்ஞானியைப்போலவும் ஆயக்காரனைப்போலவும் இருப்பான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லோகத்திலே நீங்கள் எவைகளைக் கட்டுவீர்களோ அவைகள் பரலோகத்திலும் கட்டப்பட்டிருக்கும்; பூலோகத்திலே நீங்கள் எவைகளைக் கட்டவிழ்ப்பீர்களோ அவைகள் பரலோகத்திலும் கட்டவிழ்க்கப்படும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லோகத்திலே நீங்கள் எவைகளைக் கட்டுவீர்களோ அவைகள் பரலோகத்திலும் கட்டப்பட்டிருக்கும்; பூலோகத்திலே நீங்கள் எவைகளைக் கட்டவிழ்ப்பீர்களோ அவைகள் பரலோகத்திலும் கட்டவிழ்க்கப்படும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ல்லாமலும், உங்களில் இரண்டுபேர் தாங்கள் வேண்டிக்கொள்ளப்போகிற எந்தக் காரியத்தைக்குறித்தாகிலும் பூமியிலே ஒருமனப்பட்டிருந்தால், பரலோகத்திலிருக்கிற என் பிதாவினால் அது அவர்களுக்கு உண்டாகும் என்று உங்களுக்குச் சொல்ல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ல்லாமலும், உங்களில் இரண்டுபேர் தாங்கள் வேண்டிக்கொள்ளப்போகிற எந்தக் காரியத்தைக்குறித்தாகிலும் பூமியிலே ஒருமனப்பட்டிருந்தால், பரலோகத்திலிருக்கிற என் பிதாவினால் அது அவர்களுக்கு உண்டாகும் என்று உங்களுக்குச் சொல்ல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னெனில், இரண்டு பேராவது மூன்று பேராவது என் நாமத்தினாலே எங்கே கூடியிருக்கிறார்களோ, அங்கே அவர்கள் நடுவிலே இருக்கிறேன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, பேதுரு அவரிடத்தில் வந்து, ஆண்டவரே என் சகோதரன் எனக்கு விரோதமாய்க் குற்றஞ்செய்து வந்தால், நான் எத்தனைதரம் மன்னிக்கவேண்டும்? ஏழுதரமட்டுமோ என்று கே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 ஒரு சிறு பிள்ளையைத் தம்மிடத்தில் அழைத்து: அதை அவர்கள் நடுவே நிறுத்த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, பேதுரு அவரிடத்தில் வந்து, ஆண்டவரே என் சகோதரன் எனக்கு விரோதமாய்க் குற்றஞ்செய்து வந்தால், நான் எத்தனைதரம் மன்னிக்கவேண்டும்? ஏழுதரமட்டுமோ என்று கே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இயேசு: ஏழுதரமாத்திரம் அல்ல ஏழெழுபதுதரமட்டும் என்று உனக்குச் சொல்லு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ில், பரலோகராஜ்யம் தன் ஊழியக்காரரிடத்தில் கணக்குப்பார்க்க வேண்டுமென்றிருந்த ஒரு ராஜாவுக்கு ஒப்பா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ில், பரலோகராஜ்யம் தன் ஊழியக்காரரிடத்தில் கணக்குப்பார்க்க வேண்டுமென்றிருந்த ஒரு ராஜாவுக்கு ஒப்பாயிருக்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கணக்குப்பார்க்கத் தொடங்கினபோது, பதினாயிரம் தாலந்து கடன் பட்டவன் ஒருவனை அவனுக்கு முன்பாக கொண்டுவ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டனைத்தீர்க்க அவனுக்கு நிர்வாகம் இல்லாதபடியால், அவனுடைய ஆண்டவன் அவனையும் அவன் பெண்ஜாதி பிள்ளைகளையும், அவனுக்கு உண்டான எல்லாவற்றையும் விட்டு, கடனைத் தீர்க்கும்படிக் கட்டளையி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டனைத்தீர்க்க அவனுக்கு நிர்வாகம் இல்லாதபடியால், அவனுடைய ஆண்டவன் அவனையும் அவன் பெண்ஜாதி பிள்ளைகளையும், அவனுக்கு உண்டான எல்லாவற்றையும் விட்டு, கடனைத் தீர்க்கும்படிக் கட்டளைய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ந்த ஊழியக்காரன் தாழ விழுந்து, வணங்கி: ஆண்டவனே! என்னிடத்தில் பொறுமையாயிரும், எல்லாவற்றையும் உமக்குக் கொடுத்துத் தீர்க்கிற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ந்த ஊழியக்காரன் தாழ விழுந்து, வணங்கி: ஆண்டவனே! என்னிடத்தில் பொறுமையாயிரும், எல்லாவற்றையும் உமக்குக் கொடுத்துத் தீர்க்கிற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ஊழியக்காரனுடைய ஆண்டவன் மனதிரங்கி, அவனை விடுதலைப்பண்ணி, கடனையும் அவனுக்கு மன்னித்துவ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மனந்திரும்பிப் பிள்ளைகளைப்போல் ஆகாவிட்டால், பரலோகராஜ்யத்தில் பிரவேசிக்கமாட்டீர்க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ஊழியக்காரனுடைய ஆண்டவன் மனதிரங்கி, அவனை விடுதலைப்பண்ணி, கடனையும் அவனுக்கு மன்னித்துவி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ிருக்க, அந்த ஊழியக்காரன் புறப்பட்டுப்போகையில், தன்னிடத்தில் நூறு வெள்ளிப்பணம் கடன்பட்டிருந்தவனாகிய தன் உடன் வேலைக்காரரில் ஒருவனைக்கண்டு, அவனைப்பிடித்து, தொண்டையை நெரித்து: நீ பட்ட கடனை எனக்கு கொடுத்துத் தீர்க்கவேண்டும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ிருக்க, அந்த ஊழியக்காரன் புறப்பட்டுப்போகையில், தன்னிடத்தில் நூறு வெள்ளிப்பணம் கடன்பட்டிருந்தவனாகிய தன் உடன் வேலைக்காரரில் ஒருவனைக்கண்டு, அவனைப்பிடித்து, தொண்டையை நெரித்து: நீ பட்ட கடனை எனக்கு கொடுத்துத் தீர்க்கவேண்டும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ுடைய உடன் வேலைக்காரன் காலிலே விழுந்து: என்னிடத்தில் பொறுமையாயிரும், எல்லாவற்றையும் உமக்குக் கொடுத்துத் தீர்க்கிறேன் என்று, அவனை வேண்டிக்கொண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ுடைய உடன் வேலைக்காரன் காலிலே விழுந்து: என்னிடத்தில் பொறுமையாயிரும், எல்லாவற்றையும் உமக்குக் கொடுத்துத் தீர்க்கிறேன் என்று, அவனை வேண்டிக்கொண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ோ சம்மதியாமல், போய், அவன் பட்ட கடனைக் கொடுத்துத் தீர்க்குமளவும் அவனைக் காவலில் போடுவி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டந்ததை அவன் உடன்வேலைக்காரர் கண்டு, மிகவும் துக்கப்பட்டு, ஆண்டவனிடத்தில் வந்து, நடந்ததையெல்லாம் அறிவித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டந்ததை அவன் உடன்வேலைக்காரர் கண்டு, மிகவும் துக்கப்பட்டு, ஆண்டவனிடத்தில் வந்து, நடந்ததையெல்லாம் அறிவி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அவனுடைய ஆண்டவன் அவனை அழைப்பித்து: பொல்லாத ஊழியக்காரனே, நீ என்னை வேண்டிக்கொண்டபடியினால், அந்தக் கடன் முழுவதையும் உனக்கு மன்னித்துவிட்ட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அவனுடைய ஆண்டவன் அவனை அழைப்பித்து: பொல்லாத ஊழியக்காரனே, நீ என்னை வேண்டிக்கொண்டபடியினால், அந்தக் கடன் முழுவதையும் உனக்கு மன்னித்துவிட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மனந்திரும்பிப் பிள்ளைகளைப்போல் ஆகாவிட்டால், பரலோகராஜ்யத்தில் பிரவேசிக்கமாட்டீர்க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உனக்கு இரங்கினதுபோல, நீயும் உன் உடன் வேலைக்காரனுக்கு இரங்கவேண்டாமோ என்று சொல்ல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ுடைய ஆண்டவன் கோபமடைந்து, அவன் பட்ட கடனையெல்லாம் தனக்குக் கொடுத்துத் தீர்க்குமளவும் உபாதிக்கிறவர்களிடத்தில் அவனை ஒப்புக்கொடு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ுடைய ஆண்டவன் கோபமடைந்து, அவன் பட்ட கடனையெல்லாம் தனக்குக் கொடுத்துத் தீர்க்குமளவும் உபாதிக்கிறவர்களிடத்தில் அவனை ஒப்புக்கொடு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ும் அவனவன் தன் சகோதரன் செய்த தப்பிதங்களை மனப்பூர்வமாய் மன்னியாமற்போனால், என் பரமபிதாவும் உங்களுக்கு இப்படியே செய்வார்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ும் அவனவன் தன் சகோதரன் செய்த தப்பிதங்களை மனப்பூர்வமாய் மன்னியாமற்போனால், என் பரமபிதாவும் உங்களுக்கு இப்படியே செய்வார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இந்தப்பிள்ளையைப்போலத் தன்னைத் தாழ்த்துகிறவன் எவனோ, அவனே பரலோகராஜ்யத்தில் பெரியவனாயிரு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இந்தப்பிள்ளையைப்போலத் தன்னைத் தாழ்த்துகிறவன் எவனோ, அவனே பரலோகராஜ்யத்தில் பெரியவனாயிருப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ப்பட்ட ஒரு பிள்ளையை என் நாமத்தினிமித்தம் ஏற்றுக்கொள்ளுகிறவன் என்னை ஏற்றுக்கொள்ளு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9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whoso shall offend one of these little ones which believe in me, it were better for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illstone were hanged about his neck, and that he were drowned in the depth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oe unto the world because of offences! for it must essentially be that offences come; but wo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an by whom the offence come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erefore if your hand or your foot offend you, cut them off, and cast them from you: i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ter for you to enter into life halt or physically disabled, rather than having two hands or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 to be cast into everlasting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f yours eye offend you, pluck it out, and cast it from you: it is better for you to en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life with one eye, rather than having two eyes to be cast into hell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ake heed that all of you despise not one of these little ones; for I say unto you, Tha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t the same time came the disciples unto Jesus, saying, Who is the greatest in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their angels do always behold the face of my Father 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e Son of man has come to save that which was l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ow think all of you? if a man have an hundred sheep, and one of them be gone astray, does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leave the ninety and nine, and goes into the mountains, and seeks that which is gone astra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f so be that he find it, verily I say unto you, he rejoices more of that sheep, tha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nety and nine which went not astr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Even so it is not the will of your Father which is in heaven, that one of these little o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oreover if your brother shall trespass against you, go and tell him his fault between you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lone: if he shall hear you, you have gained you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if he will not hear you, then take with you one or two more, that in the mouth of two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witnesses every word may be establ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f he shall neglect to hear them, tell it unto the church: but if he neglect to hea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urch, let him be unto you as an heathen man and a public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Verily I say unto you, Whatsoever all of you shall bind on earth shall be bound in heaven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soever all of you shall loose on earth shall be loosed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gain I say unto you, That if two of you shall agree on earth as concerning any thing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sk, it shall be done for them of my Father 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where two or three are gathered together in my name, there am I in the midst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came Peter to him, and said, Lord, how often shall my brother sin against me, and I for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esus called a little child unto him, and set him in the midst of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 till seven tim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Jesus says unto him, I say not unto you, Until seven times: but, Until seventy times s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is the kingdom of heaven likened unto a certain king, which would take accoun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he had begun to reckon, one was brought unto him, which owed him ten thousand tal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forasmuch as he had not to pay, his lord commanded him to be sold, and his wif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, and all that he had, and payment to be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servant therefore fell down, and worshipped him, saying, Lord, have patience with me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pay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the lord of that servant was moved with compassion, and loosed him, and forgave hi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id, Verily I say unto you, Except all of you be converted, and become as little childr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b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the same servant went out, and found one of his fellow servants, which owed him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nce: and he laid hands on him, and took him by the throat, saying, Pay me that you ow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is fellow servant fell down at his feet, and besought him, saying, Have patience with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pay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would not: but went and cast him into prison, till he should pay the deb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So when his fellow servants saw what was done, they were very sorry, and came and tol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lord all that was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his lord, after that he had called him, said unto him, O you wicked servant, I forga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debt, because you desired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not enter into the kingdom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hould not you also have had compassion on your fellow servant, even as I had pity on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is lord was angry, and delivered him to the tormentors, till he should pay all that was d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So likewise shall my heavenly Father do also unto you, if all of you from your hearts for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every one his brother their trespa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soever therefore shall humble himself as this little child, the same is greates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oso shall receive one such little child in my name receive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2026-06-20T05:21:03Z</dcterms:created>
  <dcterms:modified xsi:type="dcterms:W3CDTF">2026-06-20T05:21:03Z</dcterms:modified>
  <dc:title>மத்தேயு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