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ுடைய கோபம் ஒரு நிமிஷம், அவருடைய தயவோ நீடியவாழ்வு; சாயங்காலத்தில் அழுகை தங்கும், விடியற்காலத்திலே களிப்புண்டா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ஒருக்காலும் அசைக்கப்படுவதில்லையென்று என் வாழ்விலே சொன்ன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ாவே, உம்முடைய தயவினால் நீர் என் பர்வதத்தைத் திடமாய் நிற்கப்பண்ணியிருந்தீர்; உமது முகத்தை நீர் மறைத்துக்கொண்டபோதோ நான் கலங்கினவனான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ாவே, உம்முடைய தயவினால் நீர் என் பர்வதத்தைத் திடமாய் நிற்கப்பண்ணியிருந்தீர்; உமது முகத்தை நீர் மறைத்துக்கொண்டபோதோ நான் கலங்கினவனான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குழியில் இறங்குகையில் என் இரத்தத்தால் என்ன லாபமுண்டு? புழுதி உம்மைத் துதித்து, உமது சத்தியத்தை அறிவிக்குமோ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ாவே, நீர் எனக்குச் செவிகொடுத்து என்மேல் இரக்கமாயிரும்; கர்த்தாவே, நீர் எனக்குச் சகாயராயிரும் என்று சொல்லி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ாவே, நீர் எனக்குச் செவிகொடுத்து என்மேல் இரக்கமாயிரும்; கர்த்தாவே, நீர் எனக்குச் சகாயராயிரும் என்று சொல்லி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ாவே, நீர் எனக்குச் செவிகொடுத்து என்மேல் இரக்கமாயிரும்; கர்த்தாவே, நீர் எனக்குச் சகாயராயிரும் என்று சொல்லி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ாவே, உம்மை நோக்கிக்கூப்பிட்டேன்; கர்த்தரை நோக்கிக் கெஞ்சின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புலம்பலை ஆனந்தக் களிப்பாக மாறப்பண்ணினீர்; என் மகிமை அமர்ந்திராமல் உம்மைக் கீர்த்தனம்பண்ணும்படியாக நீர் என் இரட்டைக் களைந்துபோட்டு, மகிழ்ச்சியென்னும் கட்டினால் என்னை இடைகட்டினீ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என் சத்துருக்கள் என்னை மேற்கொண்டு மகிழவொட்டாமல், நீர் என்னைக் கைதூக்கி எடுத்தபடியினால், நான் உம்மைப் போற்றுவ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புலம்பலை ஆனந்தக் களிப்பாக மாறப்பண்ணினீர்; என் மகிமை அமர்ந்திராமல் உம்மைக் கீர்த்தனம்பண்ணும்படியாக நீர் என் இரட்டைக் களைந்துபோட்டு, மகிழ்ச்சியென்னும் கட்டினால் என்னை இடைகட்டினீ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தேவனாகிய கர்த்தாவே, உம்மை என்றென்றைக்கும் துதிப்ப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தேவனாகிய கர்த்தாவே, உம்மை என்றென்றைக்கும் துதிப்ப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என் சத்துருக்கள் என்னை மேற்கொண்டு மகிழவொட்டாமல், நீர் என்னைக் கைதூக்கி எடுத்தபடியினால், நான் உம்மைப் போற்றுவ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தேவனாகிய கர்த்தாவே, உம்மை நோக்கிக் கூப்பிட்டேன், என்னை நீர் குணமாக்கினீ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தேவனாகிய கர்த்தாவே, உம்மை நோக்கிக் கூப்பிட்டேன், என்னை நீர் குணமாக்கினீ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ாவே, நீர் என் ஆத்துமாவைப் பாதாளத்திலிருந்து ஏறப்பண்ணி, நான் குழியில் இறங்காதபடி என்னை உயிரோடே காத்தீ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ாவே, நீர் என் ஆத்துமாவைப் பாதாளத்திலிருந்து ஏறப்பண்ணி, நான் குழியில் இறங்காதபடி என்னை உயிரோடே காத்தீ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ுடைய பரிசுத்தவான்களே, அவரைக் கீர்த்தனம்பண்ணி, அவருடைய பரிசுத்தத்தின் நினைவுகூருதலைக் கொண்டாடுங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ுடைய கோபம் ஒரு நிமிஷம், அவருடைய தயவோ நீடியவாழ்வு; சாயங்காலத்தில் அழுகை தங்கும், விடியற்காலத்திலே களிப்புண்டா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কে দিয়েছেন “জীবন|” রাত্রে আমি লুটিযে পড়ে কাঁদি| পরদিন সকালে আমি আনন্দে গান গা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খন নিশ্চিন্তে ও নিরাপদে ছিলাম আমি ভেবেছিলাম কিছুই আমাকে আঘাত করতে পারবে ন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হ্যাঁ, প্রভু যখন আপনি আমার প্রতি সদয় ছিলেন আমি অনুভব করেছিলাম কোন কিছুই আমাকে হারাতে পারবে ন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যখন আপনি মুখ ঘুরিযে নিলেন আমি ভয়ে কাঁপতে লাগ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ই, হে ঈশ্বর আমি ফিরে এসে আপনার কাছে প্রার্থনা করেছি| আমি আপনার কাছে করুণা প্রার্থনা কর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ি বলেছিলাম, “হে ঈশ্বর, যদি আমি মরে কবরে যাই, তাতে কি ভালো হবে? মৃত লোকরা শুধুই ধূলোয় শু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ে! তারা আপনার প্রশংসা করে না| আমরা য়ে আপনার ওপর কতখানি নির্ভর করতে পারি, তা তারা অন্যান্য লো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প্রভু আমার প্রার্থনা শুনুন এবং আমার প্রতি সদয় হোন! প্রভু আমায় সাহায্য করু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মি প্রার্থনা করেছিলাম এবং আপনি আমায় সাহায্য করেছেন! আপনি আমার কান্নাকে নৃত্যে পরিণত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, আপনি আমায় আমার সংকটগুলি থেকে টেনে তুলেছেন| আপনি আমাকে আমার শত্রুদের হাতে পরাজিত হতে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ি আমায় চটের বস্ত্র সরিয়ে দিয়ে আনন্দ দিয়ে ঢেকে দি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ভু আমার ঈশ্বর, আমি চিরদিন আপনার প্রশংসা করবো, তাই কখনই নীরবতা থাকবে না| সর্বদাই কোন একজ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বে, য়ে আপনার সম্মানের জন্য আপনার প্রশংসা গীত গা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দ্রূপ করতেও দেন নি| তাই আপনার প্রতি আমি সম্মান দেখাব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ভু, আমার ঈশ্বর, আমি আপনার কাছে প্রার্থনা করেছিলাম| এবং আমার প্রার্থনা শুনে আপনি আমায় আরোগ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তুল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পনি আমায় কবর থেকে টেনে তুলেছেন| আপনি আমায় বাঁচতে দিয়েছেন| মৃত্যু লোকের মৃত মানুষদে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কে থাকতে হয়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ঈশ্বরের অনুগামীরা, প্রভুর প্রতি স্তবগান কর| তাঁর পবিত্র নামের প্রশংসা কর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খন ঈশ্বর ক্রুদ্ধ ছিলেন তখন “মৃত্যু” ছিল তাঁর সিদ্ধান্ত| কিন্তু তিনি আমার প্রতি ভালোবাসা দেখ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2026-07-31T15:49:44Z</dcterms:created>
  <dcterms:modified xsi:type="dcterms:W3CDTF">2026-07-31T15:49:44Z</dcterms:modified>
  <dc:title>சங்கீதம் : 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