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Override PartName="/ppt/slides/slide111.xml" ContentType="application/vnd.openxmlformats-officedocument.presentationml.slide+xml"/>
  <Override PartName="/ppt/notesSlides/notesSlide1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presProps" Target="presProps.xml"/>
  <Relationship Id="rId115" Type="http://schemas.openxmlformats.org/officeDocument/2006/relationships/viewProps" Target="viewProps.xml"/>
  <Relationship Id="rId1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ோனத்தான் தன் கைகளாலும் தன் கால்களாலும் தவழ்ந்து ஏறினான். அவன் ஆயுததாரி அவன் பின்னாலே ஏறினான்; அப்பொழுது அவர்கள் யோனத்தானுக்கு முன்பாக மடிந்து விழுந்தார்கள்; அவன் ஆயுததாரியும் அவன் பின்னாலே வெட்டிக்கொண்டே போனான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னத்தான் பெலிஸ்தரின் தாணையத்திற்குப் போகப்பார்த்த வழிகளின் நடுவே, இந்தப்பக்கம் ஒரு செங்குத்தான பாறையும், அந்தப்பக்கம் ஒரு செங்குத்தான பாறையும் இருந்தது; ஒன்றுக்குப் போசேஸ் என்று பேர், மற்றொன்றுக்குச் சேனே என்று பேர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ப் பாறைகளில் ஒன்று வடக்கே மிக்மாசுக்கு எதிராகவும், மற்றொன்று தெற்கே கிபியாவுக்கு எதிராகவும் இருந்தது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ப் பாறைகளில் ஒன்று வடக்கே மிக்மாசுக்கு எதிராகவும், மற்றொன்று தெற்கே கிபியாவுக்கு எதிராகவும் இருந்தது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னத்தான் தன் ஆயுததாரியாகிய வாலிபனை நோக்கி: விருத்தசேதனம் இல்லாதவர்களுடைய அந்தத் தாணையத்திற்குப் போவோம் வா; ஒருவேளை கர்த்தர் நமக்காக ஒரு காரியம் செய்வார்; அநேகம்பேரைக் கொண்டாகிலும், கொஞ்சம் பேரைக் கொண்டாகிலும், ரட்சிக்கக் கர்த்தருக்குத் தடையில்லை என்றான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னத்தான் தன் ஆயுததாரியாகிய வாலிபனை நோக்கி: விருத்தசேதனம் இல்லாதவர்களுடைய அந்தத் தாணையத்திற்குப் போவோம் வா; ஒருவேளை கர்த்தர் நமக்காக ஒரு காரியம் செய்வார்; அநேகம்பேரைக் கொண்டாகிலும், கொஞ்சம் பேரைக் கொண்டாகிலும், ரட்சிக்கக் கர்த்தருக்குத் தடையில்லை என்றான்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னத்தான் தன் ஆயுததாரியாகிய வாலிபனை நோக்கி: விருத்தசேதனம் இல்லாதவர்களுடைய அந்தத் தாணையத்திற்குப் போவோம் வா; ஒருவேளை கர்த்தர் நமக்காக ஒரு காரியம் செய்வார்; அநேகம்பேரைக் கொண்டாகிலும், கொஞ்சம் பேரைக் கொண்டாகிலும், ரட்சிக்கக் கர்த்தருக்குத் தடையில்லை என்றான்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 ஆயுததாரி அவனைப் பார்த்து: உம்முடைய இருதயத்தில் இருக்கிறபடியெல்லாம் செய்யும்; அப்படியே போம்; இதோ, உம்முடைய மனதுக்கு ஏற்றபடி நானும் உம்மோடேகூட வருகிறேன் என்றான்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 ஆயுததாரி அவனைப் பார்த்து: உம்முடைய இருதயத்தில் இருக்கிறபடியெல்லாம் செய்யும்; அப்படியே போம்; இதோ, உம்முடைய மனதுக்கு ஏற்றபடி நானும் உம்மோடேகூட வருகிறேன் என்றான்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யோனத்தான்: இதோ, நாம் கடந்து, அந்த மனுஷரிடத்திற்குப் போகிறவர்கள்போல அவர்களுக்கு நம்மைக் காண்பிப்போம்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யோனத்தான்: இதோ, நாம் கடந்து, அந்த மனுஷரிடத்திற்குப் போகிறவர்கள்போல அவர்களுக்கு நம்மைக் காண்பிப்ப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னத்தானும் அவன் ஆயுததாரியும் அடித்த அந்த முந்தின அடியிலே ஏறக்குறைய இருபதுபேர் அரையேர் நிலமான விசாலத்திலே விழுந்தார்கள்.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உங்களிடத்துக்கு வருமட்டும் நில்லுங்கள் என்று நம்மோடே சொல்வார்களானால், நாம் அவர்களிடத்துக்கு ஏறிப்போகாமல், நம்முடைய நிலையிலே நிற்போம்.]]></a:t>
            </a:r>
          </a:p>
        </p:txBody>
      </p:sp>
    </p:spTree>
  </p:cSld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உங்களிடத்துக்கு வருமட்டும் நில்லுங்கள் என்று நம்மோடே சொல்வார்களானால், நாம் அவர்களிடத்துக்கு ஏறிப்போகாமல், நம்முடைய நிலையிலே நிற்ப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னத்தானும் அவன் ஆயுததாரியும் அடித்த அந்த முந்தின அடியிலே ஏறக்குறைய இருபதுபேர் அரையேர் நிலமான விசாலத்திலே விழு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பாளயத்திலும் வெளியிலும், சகல ஜனங்களிலும், பயங்கரம் உண்டாய், தாணையம் இருந்தவர்களும் கொள்ளையிடப்போன தண்டிலுள்ளவர்களுங்கூடத் திகில் அடைந்தார்கள்; பூமியும் அதிர்ந்தது; அது தேவனால் உண்டான பயங்கரமாய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பாளயத்திலும் வெளியிலும், சகல ஜனங்களிலும், பயங்கரம் உண்டாய், தாணையம் இருந்தவர்களும் கொள்ளையிடப்போன தண்டிலுள்ளவர்களுங்கூடத் திகில் அடைந்தார்கள்; பூமியும் அதிர்ந்தது; அது தேவனால் உண்டான பயங்கரமாய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ன்யமீன் நாட்டிலுள்ள கிபியாவிலே சவுலுக்கு இருந்த ஜாமக்காரர் பார்த்து: இதோ, அந்த ஏராளமான கூட்டம் கலைந்து, ஒருவர்மேல் ஒருவர் விழுகிறதைக் கண்ட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ென்யமீன் நாட்டிலுள்ள கிபியாவிலே சவுலுக்கு இருந்த ஜாமக்காரர் பார்த்து: இதோ, அந்த ஏராளமான கூட்டம் கலைந்து, ஒருவர்மேல் ஒருவர் விழுகிறதைக் கண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சவுல் தன்னோடேகூட இருக்கிற ஜனங்களை நோக்கி: நம்மிடத்திலிருந்து போனவர்கள் யார் என்று இலக்கம்பாருங்கள் என்றான்; அவர்கள் இலக்கம் பார்க்கிறபோது, இதோ, யோனத்தானும் அவன் ஆயுததாரியும் அங்கே இல்லை என்று கண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சவுல் தன்னோடேகூட இருக்கிற ஜனங்களை நோக்கி: நம்மிடத்திலிருந்து போனவர்கள் யார் என்று இலக்கம்பாருங்கள் என்றான்; அவர்கள் இலக்கம் பார்க்கிறபோது, இதோ, யோனத்தானும் அவன் ஆயுததாரியும் அங்கே இல்லை என்று கண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சவுல் அகீயாவை நோக்கி: தேவனுடைய பெட்டியைக் கொண்டுவா என்றான்; தேவனுடைய பெட்டி அந்நாட்களில் இஸ்ரவேல் புத்திரரிடத்தில் இ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ங்களிடத்துக்கு ஏறிவாருங்கள் என்று சொல்வார்களானால், ஏறிப்போவோம்; கர்த்தர் அவர்களை நம்முடைய கையில் ஒப்புக்கொடுத்தார்; இது நமக்கு அடையாளம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சவுல் அகீயாவை நோக்கி: தேவனுடைய பெட்டியைக் கொண்டுவா என்றான்; தேவனுடைய பெட்டி அந்நாட்களில் இஸ்ரவேல் புத்திரரிடத்தில் இ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ச் சவுல் ஆசாரியனோடே பேசுகையில், பெலிஸ்தரின் பாளயத்தில் உண்டான கலகம் வரவர அதிகரித்தது; அப்பொழுது சவுல் ஆசாரியனைப் பார்த்து: இருக்கட்டும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ச் சவுல் ஆசாரியனோடே பேசுகையில், பெலிஸ்தரின் பாளயத்தில் உண்டான கலகம் வரவர அதிகரித்தது; அப்பொழுது சவுல் ஆசாரியனைப் பார்த்து: இருக்கட்டும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வுலும் அவனோடிருந்த ஜனங்களும் கூட்டங்கூடிப் போர்க்களத்திற்குப் போனார்கள்; ஒருவர் பட்டயம் ஒருவருக்கு விரோதமாயிருந்தபடியால் மகா அமளியுண்டாய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வுலும் அவனோடிருந்த ஜனங்களும் கூட்டங்கூடிப் போர்க்களத்திற்குப் போனார்கள்; ஒருவர் பட்டயம் ஒருவருக்கு விரோதமாயிருந்தபடியால் மகா அமளியுண்டாய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வுலும் அவனோடிருந்த ஜனங்களும் கூட்டங்கூடிப் போர்க்களத்திற்குப் போனார்கள்; ஒருவர் பட்டயம் ஒருவருக்கு விரோதமாயிருந்தபடியால் மகா அமளியுண்டாய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ற்குமுன் பெலிஸ்தருடன் கூடி அவர்களோடேகூடப் பாளயத்திலே திரிந்து வந்த எபிரெயரும், சவுலோடும் யோனத்தானோடும் இருக்கிற இஸ்ரவேலரோடே கூடிக்கொண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ற்குமுன் பெலிஸ்தருடன் கூடி அவர்களோடேகூடப் பாளயத்திலே திரிந்து வந்த எபிரெயரும், சவுலோடும் யோனத்தானோடும் இருக்கிற இஸ்ரவேலரோடே கூடிக்கொண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ற்குமுன் பெலிஸ்தருடன் கூடி அவர்களோடேகூடப் பாளயத்திலே திரிந்து வந்த எபிரெயரும், சவுலோடும் யோனத்தானோடும் இருக்கிற இஸ்ரவேலரோடே கூடிக்கொண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ப்பிராயீம் மலைகளில் ஒளித்துக்கொண்டிருந்த சகல இஸ்ரவேலரும் பெலிஸ்தர் முறிந்தோடுகிறதைக் கேள்விப்பட்டபோது, யுத்தத்திலே அவர்களை நெருங்கித் தொடர்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ங்களிடத்துக்கு ஏறிவாருங்கள் என்று சொல்வார்களானால், ஏறிப்போவோம்; கர்த்தர் அவர்களை நம்முடைய கையில் ஒப்புக்கொடுத்தார்; இது நமக்கு அடையாளம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ப்பிராயீம் மலைகளில் ஒளித்துக்கொண்டிருந்த சகல இஸ்ரவேலரும் பெலிஸ்தர் முறிந்தோடுகிறதைக் கேள்விப்பட்டபோது, யுத்தத்திலே அவர்களை நெருங்கித் தொடர்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டிக் கர்த்தர் அன்றையதினம் இஸ்ரவேலை ரட்சித்தார்; அந்த யுத்தம் பெத்தாவேன்மட்டும் நட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ர் அன்றையதினம் மிகுந்த வருத்தம் அடைந்தார்கள்: நான் என் சத்துருக்கள் கையிலே பழிவாங்க வேண்டும், சாயங்காலமட்டும் பொறுக்காமல் எவன் போஜனம் செய்கிறானோ அவன் சபிக்கப்பட்டவன் என்று சவுல் ஜனங்களுக்கு ஆணையிட்டுச் சொல்லியிருந்தபடியால், ஜனங்களில் ஒருவரும் எவ்வளவேணும் போஜனம்பண்ணாதிரு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ர் அன்றையதினம் மிகுந்த வருத்தம் அடைந்தார்கள்: நான் என் சத்துருக்கள் கையிலே பழிவாங்க வேண்டும், சாயங்காலமட்டும் பொறுக்காமல் எவன் போஜனம் செய்கிறானோ அவன் சபிக்கப்பட்டவன் என்று சவுல் ஜனங்களுக்கு ஆணையிட்டுச் சொல்லியிருந்தபடியால், ஜனங்களில் ஒருவரும் எவ்வளவேணும் போஜனம்பண்ணாதிரு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ர் அன்றையதினம் மிகுந்த வருத்தம் அடைந்தார்கள்: நான் என் சத்துருக்கள் கையிலே பழிவாங்க வேண்டும், சாயங்காலமட்டும் பொறுக்காமல் எவன் போஜனம் செய்கிறானோ அவன் சபிக்கப்பட்டவன் என்று சவுல் ஜனங்களுக்கு ஆணையிட்டுச் சொல்லியிருந்தபடியால், ஜனங்களில் ஒருவரும் எவ்வளவேணும் போஜனம்பண்ணாதிரு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சத்து ஜனங்கள் எல்லாரும் ஒரு காட்டிலே வந்தார்கள்; அங்கே வெளியிலே தேன்கூடு கட்டியிரு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ஜனங்கள் காட்டிலே வந்தபோது, இதோ, தேன் ஒழுகிக்கொண்டிருந்தது; ஆனாலும் ஒருவனும் அதைத் தன் கையினாலே தொட்டுத் தன் வாயில் வைக்கவில்லை; ஜனங்கள் அந்த ஆணையினிமித்தம் பயப்பட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ஜனங்கள் காட்டிலே வந்தபோது, இதோ, தேன் ஒழுகிக்கொண்டிருந்தது; ஆனாலும் ஒருவனும் அதைத் தன் கையினாலே தொட்டுத் தன் வாயில் வைக்கவில்லை; ஜனங்கள் அந்த ஆணையினிமித்தம் பயப்பட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ோனத்தான் தன் தகப்பன் ஜனங்களுக்கு ஆணையிட்டதைக் கேள்விப்படவில்லை; அவன் தன் கையிலிருந்த கோலைநீட்டி, அதின் நுனியினாலே தேன்கூட்டைக் குத்தி, அதை எடுத்துத் தன் வாயிலே போட்டுக்கொண்டான்; அதினால் அவன் கண்கள் தெளி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ோனத்தான் தன் தகப்பன் ஜனங்களுக்கு ஆணையிட்டதைக் கேள்விப்படவில்லை; அவன் தன் கையிலிருந்த கோலைநீட்டி, அதின் நுனியினாலே தேன்கூட்டைக் குத்தி, அதை எடுத்துத் தன் வாயிலே போட்டுக்கொண்டான்; அதினால் அவன் கண்கள் தெளி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அவர்கள் இருவரும் பெலிஸ்தரின் தாணையத்திற்முன் தங்களைக் காண்பித்தார்கள்; அப்பொழுது பெலிஸ்தர்: இதோ, எபிரெயர் ஒளித்துக் கொண்டிருந்த வளைகளைவிட்டுப் புறப்படுகிறார்கள் என்று சொல்ல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ோனத்தான் தன் தகப்பன் ஜனங்களுக்கு ஆணையிட்டதைக் கேள்விப்படவில்லை; அவன் தன் கையிலிருந்த கோலைநீட்டி, அதின் நுனியினாலே தேன்கூட்டைக் குத்தி, அதை எடுத்துத் தன் வாயிலே போட்டுக்கொண்டான்; அதினால் அவன் கண்கள் தெளிந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ஜனங்களில் ஒருவன்: இன்றைக்கு போஜனம் சாப்பிடுகிறவன் சபிக்கப்பட்டவன் என்று உம்முடைய தகப்பனார் ஜனங்களுக்கு உறுதியாய் ஆணையிட்டிருக்கிறார்; ஆகையினால் ஜனங்கள் விடாய்த்திருக்கிறார்கள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ஜனங்களில் ஒருவன்: இன்றைக்கு போஜனம் சாப்பிடுகிறவன் சபிக்கப்பட்டவன் என்று உம்முடைய தகப்பனார் ஜனங்களுக்கு உறுதியாய் ஆணையிட்டிருக்கிறார்; ஆகையினால் ஜனங்கள் விடாய்த்திருக்கிறார்கள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யோனத்தான்: என் தகப்பன் தேசத்தின் ஜனங்களைக் கலக்கப்படுத்தினார்; நான் இந்தத் தேனிலே கொஞ்சம் ருசிபார்த்ததினாலே, என் கண்கள் தெளிந்ததைப் பாருங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யோனத்தான்: என் தகப்பன் தேசத்தின் ஜனங்களைக் கலக்கப்படுத்தினார்; நான் இந்தத் தேனிலே கொஞ்சம் ருசிபார்த்ததினாலே, என் கண்கள் தெளிந்ததைப் பாருங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ன்றையதினம் ஜனங்கள் தங்களுக்கு அகப்பட்ட தங்கள் சத்துருக்களின் கொள்ளையிலே ஏதாகிலும் புசித்திருந்தால், எத்தனை நலமாயிருக்கும்; பெலிஸ்தருக்குள் உண்டான சங்காரம் மிகவும் அதிகமாயிருக்குமே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ன்றையதினம் ஜனங்கள் தங்களுக்கு அகப்பட்ட தங்கள் சத்துருக்களின் கொள்ளையிலே ஏதாகிலும் புசித்திருந்தால், எத்தனை நலமாயிருக்கும்; பெலிஸ்தருக்குள் உண்டான சங்காரம் மிகவும் அதிகமாயிருக்குமே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அன்றையதினம் மிக்மாசிலிருந்து ஆயலோன்மட்டும் பெலிஸ்தரை முறிய அடித்தபோது, ஜனங்கள் மிகவும் விடாயத்திரு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அன்றையதினம் மிக்மாசிலிருந்து ஆயலோன்மட்டும் பெலிஸ்தரை முறிய அடித்தபோது, ஜனங்கள் மிகவும் விடாயத்திரு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ஜனங்கள் கொள்ளையின்மேல் பாய்ந்து, ஆடுகளையும் மாடுகளையும் கன்றுக்குட்டிகளையும் பிடித்து, தரையிலே போட்டு அடித்து, இரத்தத்தோடும் புசித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அவர்கள் இருவரும் பெலிஸ்தரின் தாணையத்திற்முன் தங்களைக் காண்பித்தார்கள்; அப்பொழுது பெலிஸ்தர்: இதோ, எபிரெயர் ஒளித்துக் கொண்டிருந்த வளைகளைவிட்டுப் புறப்படுகிறார்கள் என்று சொல்ல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ஜனங்கள் கொள்ளையின்மேல் பாய்ந்து, ஆடுகளையும் மாடுகளையும் கன்றுக்குட்டிகளையும் பிடித்து, தரையிலே போட்டு அடித்து, இரத்தத்தோடும் புசித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: இதோ, இரத்தத்தோடிருக்கிறதைப் புசிக்கிறதினால் ஜனங்கள் கர்த்தருக்கு ஏலாத பாவம் செய்கிறார்கள் என்று சவுலுக்கு அறிவித்தார்கள்; அவன்: நீங்கள் துரோகம்பண்ணினீர்கள்; இப்போதே ஒரு பெரிய கல்லை என்னிடத்தில் உருட்டிக்கொண்டுவாருங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: இதோ, இரத்தத்தோடிருக்கிறதைப் புசிக்கிறதினால் ஜனங்கள் கர்த்தருக்கு ஏலாத பாவம் செய்கிறார்கள் என்று சவுலுக்கு அறிவித்தார்கள்; அவன்: நீங்கள் துரோகம்பண்ணினீர்கள்; இப்போதே ஒரு பெரிய கல்லை என்னிடத்தில் உருட்டிக்கொண்டுவாருங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ஜனத்திற்குள்ளே போய், இரத்தத்தோடிருக்கிறதச் சாப்பிடுகிறதினாலே, கர்த்தருக்கு ஏலாத பாவம் செய்யாதபடிக்கு, அவரவர் தங்கள் மாட்டையும் அவரவர் தங்கள் ஆட்டையும் என்னிடத்தில் கொண்டுவந்து, இங்கே அடித்து, பின்பு சாப்பிடவேண்டும் என்று அவர்களுக்குச் சொல்லுங்கள் என்று கட்டளையிட்டான்; ஆகையால் ஜனங்கள் எல்லாரும் அவரவர் தங்கள் மாடுகளை அன்று இராத்திரி தாங்களே கொண்டு வந்து, அங்கே அடித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ஜனத்திற்குள்ளே போய், இரத்தத்தோடிருக்கிறதச் சாப்பிடுகிறதினாலே, கர்த்தருக்கு ஏலாத பாவம் செய்யாதபடிக்கு, அவரவர் தங்கள் மாட்டையும் அவரவர் தங்கள் ஆட்டையும் என்னிடத்தில் கொண்டுவந்து, இங்கே அடித்து, பின்பு சாப்பிடவேண்டும் என்று அவர்களுக்குச் சொல்லுங்கள் என்று கட்டளையிட்டான்; ஆகையால் ஜனங்கள் எல்லாரும் அவரவர் தங்கள் மாடுகளை அன்று இராத்திரி தாங்களே கொண்டு வந்து, அங்கே அடித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ஜனத்திற்குள்ளே போய், இரத்தத்தோடிருக்கிறதச் சாப்பிடுகிறதினாலே, கர்த்தருக்கு ஏலாத பாவம் செய்யாதபடிக்கு, அவரவர் தங்கள் மாட்டையும் அவரவர் தங்கள் ஆட்டையும் என்னிடத்தில் கொண்டுவந்து, இங்கே அடித்து, பின்பு சாப்பிடவேண்டும் என்று அவர்களுக்குச் சொல்லுங்கள் என்று கட்டளையிட்டான்; ஆகையால் ஜனங்கள் எல்லாரும் அவரவர் தங்கள் மாடுகளை அன்று இராத்திரி தாங்களே கொண்டு வந்து, அங்கே அடித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ஜனத்திற்குள்ளே போய், இரத்தத்தோடிருக்கிறதச் சாப்பிடுகிறதினாலே, கர்த்தருக்கு ஏலாத பாவம் செய்யாதபடிக்கு, அவரவர் தங்கள் மாட்டையும் அவரவர் தங்கள் ஆட்டையும் என்னிடத்தில் கொண்டுவந்து, இங்கே அடித்து, பின்பு சாப்பிடவேண்டும் என்று அவர்களுக்குச் சொல்லுங்கள் என்று கட்டளையிட்டான்; ஆகையால் ஜனங்கள் எல்லாரும் அவரவர் தங்கள் மாடுகளை அன்று இராத்திரி தாங்களே கொண்டு வந்து, அங்கே அடித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ன்பு சவுல் கர்த்தருக்கு ஒரு பலிபீடத்தைக் கட்டினான்; அது அவன் கர்த்தருக்குக் கட்டின முதலாவது பலிபீட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ப்பின்பு சவுல்: நாம் இந்த இராத்திரியிலே பெலிஸ்தரைத் தொடர்ந்துபோய், விடியற்கால வெளிச்சமாகுமட்டும் அவர்களைக் கொள்ளையிட்டு, அவர்களில் ஒருவரையும் மீதியாக வைக்காதிருப்போமாக என்றான். அதற்கு அவர்கள்: உம்முடைய கண்களுக்கு நலமானபடியெல்லாம் செய்யும் என்றார்கள். ஆசாரியனோ: நாம் இங்கே தேவசந்நிதியில் சேரக்கடவோம்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ப்பின்பு சவுல்: நாம் இந்த இராத்திரியிலே பெலிஸ்தரைத் தொடர்ந்துபோய், விடியற்கால வெளிச்சமாகுமட்டும் அவர்களைக் கொள்ளையிட்டு, அவர்களில் ஒருவரையும் மீதியாக வைக்காதிருப்போமாக என்றான். அதற்கு அவர்கள்: உம்முடைய கண்களுக்கு நலமானபடியெல்லாம் செய்யும் என்றார்கள். ஆசாரியனோ: நாம் இங்கே தேவசந்நிதியில் சேரக்கடவோ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ணையம் இருக்கிற மனுஷர் யோனத்தனையும் அவன் ஆயுததாரியையும் பார்த்து: எங்களிடத்துக்கு ஏறிவாருங்கள், உங்களுக்குப் புத்தி கற்பிப்போம் என்றார்கள்; அப்பொழுது யோனத்தான் தன் ஆயுததாரியை நோக்கி: என் பின்னாலே ஏறிவா; கர்த்தர் அவர்களை இஸ்ரவேலின் கையில் ஒப்புக்கொடுத்தார் என்று சொல்லி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ப்பின்பு சவுல்: நாம் இந்த இராத்திரியிலே பெலிஸ்தரைத் தொடர்ந்துபோய், விடியற்கால வெளிச்சமாகுமட்டும் அவர்களைக் கொள்ளையிட்டு, அவர்களில் ஒருவரையும் மீதியாக வைக்காதிருப்போமாக என்றான். அதற்கு அவர்கள்: உம்முடைய கண்களுக்கு நலமானபடியெல்லாம் செய்யும் என்றார்கள். ஆசாரியனோ: நாம் இங்கே தேவசந்நிதியில் சேரக்கடவோம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டியே: பெலிஸ்தரைத் தொடர்ந்துபோகலாமா? அவர்களை இஸ்ரவேலின் கையில் ஒப்புக்கொடுப்பீரா? என்று சவுல் தேவனிடத்தில் விசாரித்தான்; அவர் அந்த நாளிலே அவனுக்கு மறுஉத்தரவு அருளவில்லை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டியே: பெலிஸ்தரைத் தொடர்ந்துபோகலாமா? அவர்களை இஸ்ரவேலின் கையில் ஒப்புக்கொடுப்பீரா? என்று சவுல் தேவனிடத்தில் விசாரித்தான்; அவர் அந்த நாளிலே அவனுக்கு மறுஉத்தரவு அருளவில்லை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சவுல்: ஜனத்தின் தலைவர்களே, நீங்கள் எல்லாரும் இங்கே சேர்ந்துவந்து, இன்று இந்தப் பாவம் எதினாலே உண்டாயிற்று என்று பார்த்தறியுங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சவுல்: ஜனத்தின் தலைவர்களே, நீங்கள் எல்லாரும் இங்கே சேர்ந்துவந்து, இன்று இந்தப் பாவம் எதினாலே உண்டாயிற்று என்று பார்த்தறியுங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ு என் குமாரனாகிய யோனத்தானிடத்தில் காணப்பட்டாலும், அவன் சாகவே சாகவேண்டும் என்று இஸ்ரவேலை ரட்சிக்கிற கர்த்தருடைய ஜீவனைக் கொண்டு சொல்லுகிறேன் என்றான்; சகல ஜனங்களுக்குள்ளும் ஒருவனும் அவனுக்குப் பிரதியுத்தரம் சொல்லவில்லை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ு என் குமாரனாகிய யோனத்தானிடத்தில் காணப்பட்டாலும், அவன் சாகவே சாகவேண்டும் என்று இஸ்ரவேலை ரட்சிக்கிற கர்த்தருடைய ஜீவனைக் கொண்டு சொல்லுகிறேன் என்றான்; சகல ஜனங்களுக்குள்ளும் ஒருவனும் அவனுக்குப் பிரதியுத்தரம் சொல்லவில்லை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ற்குப்பின் அவன் இஸ்ரவேலர் எல்லாரையும் நோக்கி: நீங்கள் அந்தப்பக்கத்திலே இருங்கள்; நானும் என் குமாரனாகிய யோனத்தானும் இந்தப்பக்கத்தில் இருப்போம் என்றான்; ஜனங்கள் சவுலைப் பார்த்து: உம்முடைய கண்களுக்கு நலமானபடி செய்யும் என்ற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ற்குப்பின் அவன் இஸ்ரவேலர் எல்லாரையும் நோக்கி: நீங்கள் அந்தப்பக்கத்திலே இருங்கள்; நானும் என் குமாரனாகிய யோனத்தானும் இந்தப்பக்கத்தில் இருப்போம் என்றான்; ஜனங்கள் சவுலைப் பார்த்து: உம்முடைய கண்களுக்கு நலமானபடி செய்யும் என்ற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சவுல் இஸ்ரவேலின் தேவனாகிய கர்த்தரை நோக்கி: நிதானமாய்க் கட்டளையிட்டு யதார்த்தத்தை விளங்கப்பண்ணும் என்றான்; அப்பொழுது யோனத்தான்மேலும் சவுலின் மேலும் சீட்டு விழுந்தது, ஜனங்களோ தப்ப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ணையம் இருக்கிற மனுஷர் யோனத்தனையும் அவன் ஆயுததாரியையும் பார்த்து: எங்களிடத்துக்கு ஏறிவாருங்கள், உங்களுக்குப் புத்தி கற்பிப்போம் என்றார்கள்; அப்பொழுது யோனத்தான் தன் ஆயுததாரியை நோக்கி: என் பின்னாலே ஏறிவா; கர்த்தர் அவர்களை இஸ்ரவேலின் கையில் ஒப்புக்கொடுத்தார் என்று சொல்லி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சவுல் இஸ்ரவேலின் தேவனாகிய கர்த்தரை நோக்கி: நிதானமாய்க் கட்டளையிட்டு யதார்த்தத்தை விளங்கப்பண்ணும் என்றான்; அப்பொழுது யோனத்தான்மேலும் சவுலின் மேலும் சீட்டு விழுந்தது, ஜனங்களோ தப்பி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க்கும் என் குமாரனாகிய யோனத்தானுக்கும் சீட்டுப்போடுங்கள் என்று சவுல் சொன்னபோது, யோனத்தான்மேல் சீட்டு விழுந்த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சவுல் யோனத்தானைப்பார்த்து: நீ செய்தது என்ன? எனக்குச் சொல் என்று கேட்டான். அதற்கு யோனத்தான்: என் கையில் இருக்கிற கோலின் நுனியினாலே கொஞ்சம் தேன் எடுத்து ருசிபார்த்தேன்; அதற்காக நான் சாகவேண்டும்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சவுல் யோனத்தானைப்பார்த்து: நீ செய்தது என்ன? எனக்குச் சொல் என்று கேட்டான். அதற்கு யோனத்தான்: என் கையில் இருக்கிற கோலின் நுனியினாலே கொஞ்சம் தேன் எடுத்து ருசிபார்த்தேன்; அதற்காக நான் சாகவேண்டும் என்ற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ொழுது சவுல்: யோனத்தானே, நீ சாகத்தான்வேண்டும்; இல்லாவிட்டால் தேவன் எனக்கு அதற்குச் சரியாகவும் அதற்கு அதிகமாகவும் செய்யக்கடவர் என்ற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ஜனங்களோ சவுலை நோக்கி: இஸ்ரவேலிலே இந்தப் பெரிய இரட்சிப்பைச் செய்த யோனத்தான் கொலைசெய்யப்படலாமா? அது கூடாது; அவன் தலையில் இருக்கிற ஒரு மயிரும் தரையிலே விழப்போகிறதில்லை என்று கர்த்தருடைய ஜீவனைக்கொண்டு ஆணையிட்டுச் சொல்லுகிறோம்; தேவன் துணை நிற்க அவன் இன்று காரியத்தை நடப்பித்தான் என்றார்கள்; அப்படியே யோனத்தான் சாகாதபடிக்கு, ஜனங்கள் அவனைத் தப்புவித்த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ஜனங்களோ சவுலை நோக்கி: இஸ்ரவேலிலே இந்தப் பெரிய இரட்சிப்பைச் செய்த யோனத்தான் கொலைசெய்யப்படலாமா? அது கூடாது; அவன் தலையில் இருக்கிற ஒரு மயிரும் தரையிலே விழப்போகிறதில்லை என்று கர்த்தருடைய ஜீவனைக்கொண்டு ஆணையிட்டுச் சொல்லுகிறோம்; தேவன் துணை நிற்க அவன் இன்று காரியத்தை நடப்பித்தான் என்றார்கள்; அப்படியே யோனத்தான் சாகாதபடிக்கு, ஜனங்கள் அவனைத் தப்புவித்த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ஜனங்களோ சவுலை நோக்கி: இஸ்ரவேலிலே இந்தப் பெரிய இரட்சிப்பைச் செய்த யோனத்தான் கொலைசெய்யப்படலாமா? அது கூடாது; அவன் தலையில் இருக்கிற ஒரு மயிரும் தரையிலே விழப்போகிறதில்லை என்று கர்த்தருடைய ஜீவனைக்கொண்டு ஆணையிட்டுச் சொல்லுகிறோம்; தேவன் துணை நிற்க அவன் இன்று காரியத்தை நடப்பித்தான் என்றார்கள்; அப்படியே யோனத்தான் சாகாதபடிக்கு, ஜனங்கள் அவனைத் தப்புவித்த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சவுல் பெலிஸ்தரைத் தொடராமல் திரும்பிவிட்டான்; பெலிஸ்தரும் தங்கள் ஸ்தலத்திற்குப் போய்விட்ட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ப்படிச் சவுல் இஸ்ரவேலை ஆளுகிற ராஜ்யபாரத்தைப் பெற்றுக்கொண்டு, சுற்றிலும் இருக்கிற தன்னுடைய எல்லாச் சத்துருக்களுமாகிய மோவாபியருக்கும், அம்மோன் புத்திரருக்கும், ஏதோமியருக்கும், சோபாவின் ராஜாக்களுக்கும், பெலிஸ்தருக்கும் விரோதமாக யுத்தம் பண்ணி, எவர்கள் மேல் படையெடுத்தானோ, அவர்களையெல்லாம் அடக்க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ணையம் இருக்கிற மனுஷர் யோனத்தனையும் அவன் ஆயுததாரியையும் பார்த்து: எங்களிடத்துக்கு ஏறிவாருங்கள், உங்களுக்குப் புத்தி கற்பிப்போம் என்றார்கள்; அப்பொழுது யோனத்தான் தன் ஆயுததாரியை நோக்கி: என் பின்னாலே ஏறிவா; கர்த்தர் அவர்களை இஸ்ரவேலின் கையில் ஒப்புக்கொடுத்தார் என்று சொல்லி,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ப்படிச் சவுல் இஸ்ரவேலை ஆளுகிற ராஜ்யபாரத்தைப் பெற்றுக்கொண்டு, சுற்றிலும் இருக்கிற தன்னுடைய எல்லாச் சத்துருக்களுமாகிய மோவாபியருக்கும், அம்மோன் புத்திரருக்கும், ஏதோமியருக்கும், சோபாவின் ராஜாக்களுக்கும், பெலிஸ்தருக்கும் விரோதமாக யுத்தம் பண்ணி, எவர்கள் மேல் படையெடுத்தானோ, அவர்களையெல்லாம் அடக்கின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ப்படிச் சவுல் இஸ்ரவேலை ஆளுகிற ராஜ்யபாரத்தைப் பெற்றுக்கொண்டு, சுற்றிலும் இருக்கிற தன்னுடைய எல்லாச் சத்துருக்களுமாகிய மோவாபியருக்கும், அம்மோன் புத்திரருக்கும், ஏதோமியருக்கும், சோபாவின் ராஜாக்களுக்கும், பெலிஸ்தருக்கும் விரோதமாக யுத்தம் பண்ணி, எவர்கள் மேல் படையெடுத்தானோ, அவர்களையெல்லாம் அடக்கின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ன் பலத்து, அமலேக்கியரை முறிய அடித்து, இஸ்ரவேலரைக் கொள்ளையிடுகிற யாவர் கைக்கும் அவர்களை நீங்கலாக்கி இரட்சித்த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ன் பலத்து, அமலேக்கியரை முறிய அடித்து, இஸ்ரவேலரைக் கொள்ளையிடுகிற யாவர் கைக்கும் அவர்களை நீங்கலாக்கி இரட்சித்த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சவுலுக்கு இருந்த குமாரர்: யோனத்தான், இஸ்வி, மல்கிசூவா என்பவர்கள்; அவனுடைய இரண்டு குமாரத்திகளில், மூத்தவள் பேர் மேரப், இளையவள் பேர் மீகா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சவுலுக்கு இருந்த குமாரர்: யோனத்தான், இஸ்வி, மல்கிசூவா என்பவர்கள்; அவனுடைய இரண்டு குமாரத்திகளில், மூத்தவள் பேர் மேரப், இளையவள் பேர் மீகா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சவுலுடைய மனைவியின் பேர் அகினோவாம், அவள் அகிமாசின் குமாரத்தி: அவனுடைய சேனாபதியின்பேர் அப்னேர், அவன் சவுலுடைய சிறியதகப்பனாகிய நேரின் குமார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சவுலுடைய மனைவியின் பேர் அகினோவாம், அவள் அகிமாசின் குமாரத்தி: அவனுடைய சேனாபதியின்பேர் அப்னேர், அவன் சவுலுடைய சிறியதகப்பனாகிய நேரின் குமார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கீஸ் சவுலின் தகப்பன்; அப்னேரின் தகப்பனாகிய நேர் ஆபியேலின் குமார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சவுல் இருந்த நாளெல்லாம் பெலிஸ்தரின் மேல் கடினமான யுத்தம் நடந்தது; சவுல் ஒரு பராக்கிரமசாலியையாகிலும் ஒரு பலசாலியையாகிலும் காணும்போது, அவர்கள் எல்லாரையும் தன்னிடமாகச் சேர்த்துக்கொள்ளுவ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ோனத்தான் தன் கைகளாலும் தன் கால்களாலும் தவழ்ந்து ஏறினான். அவன் ஆயுததாரி அவன் பின்னாலே ஏறினான்; அப்பொழுது அவர்கள் யோனத்தானுக்கு முன்பாக மடிந்து விழுந்தார்கள்; அவன் ஆயுததாரியும் அவன் பின்னாலே வெட்டிக்கொண்டே போனான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சவுல் இருந்த நாளெல்லாம் பெலிஸ்தரின் மேல் கடினமான யுத்தம் நடந்தது; சவுல் ஒரு பராக்கிரமசாலியையாகிலும் ஒரு பலசாலியையாகிலும் காணும்போது, அவர்கள் எல்லாரையும் தன்னிடமாகச் சேர்த்துக்கொள்ளுவா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நாள் சவுலின் குமாரனாகிய யோனத்தான் தன் ஆயுததாரியாகிய வாலிபனை நோக்கி: நமக்கு எதிராக அந்தப் பக்கத்தில் இருக்கிற பெலிஸ்தரின் தாணையத்திற்குப் போவோம் வா என்று சொன்னான்; அதை அவன் தன் தகப்பனுக்கு அறிவிக்கவில்லை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நாள் சவுலின் குமாரனாகிய யோனத்தான் தன் ஆயுததாரியாகிய வாலிபனை நோக்கி: நமக்கு எதிராக அந்தப் பக்கத்தில் இருக்கிற பெலிஸ்தரின் தாணையத்திற்குப் போவோம் வா என்று சொன்னான்; அதை அவன் தன் தகப்பனுக்கு அறிவிக்கவில்லை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நாள் சவுலின் குமாரனாகிய யோனத்தான் தன் ஆயுததாரியாகிய வாலிபனை நோக்கி: நமக்கு எதிராக அந்தப் பக்கத்தில் இருக்கிற பெலிஸ்தரின் தாணையத்திற்குப் போவோம் வா என்று சொன்னான்; அதை அவன் தன் தகப்பனுக்கு அறிவிக்கவில்லை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் கிபியாவின் கடைசி முனையாகிய மிக்ரோனிலே ஒரு மாதளமரத்தின்கீழ் இருந்தான்; அவனோடேகூட இருந்த ஜனங்கள் ஏறக்குறைய அறுநூறுபேராயிருந்தார்கள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் கிபியாவின் கடைசி முனையாகிய மிக்ரோனிலே ஒரு மாதளமரத்தின்கீழ் இருந்தான்; அவனோடேகூட இருந்த ஜனங்கள் ஏறக்குறைய அறுநூறுபேராயிருந்தார்கள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லோவிலே கர்த்தருடைய ஆசாரியனாயிருந்த ஏலியின் குமாரனாகிய பினெகாசுக்குப் பிறந்த இக்கபோத்தின் சகோதரனும் அகிதூபின் குமாரனுமாகிய அகியா என்பவன் ஏபோத்தைத் தரித்தவனாயிருந்தான்; யோனத்தான் போனதை ஜனங்கள் அறியாதிருந்தார்கள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லோவிலே கர்த்தருடைய ஆசாரியனாயிருந்த ஏலியின் குமாரனாகிய பினெகாசுக்குப் பிறந்த இக்கபோத்தின் சகோதரனும் அகிதூபின் குமாரனுமாகிய அகியா என்பவன் ஏபோத்தைத் தரித்தவனாயிருந்தான்; யோனத்தான் போனதை ஜனங்கள் அறியாதிருந்தார்கள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னத்தான் பெலிஸ்தரின் தாணையத்திற்குப் போகப்பார்த்த வழிகளின் நடுவே, இந்தப்பக்கம் ஒரு செங்குத்தான பாறையும், அந்தப்பக்கம் ஒரு செங்குத்தான பாறையும் இருந்தது; ஒன்றுக்குப் போசேஸ் என்று பேர், மற்றொன்றுக்குச் சேனே என்று பேர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னத்தான் பெலிஸ்தரின் தாணையத்திற்குப் போகப்பார்த்த வழிகளின் நடுவே, இந்தப்பக்கம் ஒரு செங்குத்தான பாறையும், அந்தப்பக்கம் ஒரு செங்குத்தான பாறையும் இருந்தது; ஒன்றுக்குப் போசேஸ் என்று பேர், மற்றொன்றுக்குச் சேனே என்று பே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fell before Jonathan; and his armour bearer slew after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Bozez, and the name of the other Sene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 forefront of the one was situated northward opposite to Michmash, and the other southwa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pposite to Gibe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Jonathan said to the young man that bare his armour, Come, and let us go over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rrison of these uncircumcised: it may be that the LORD will work for us: for there is no restrai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e LORD to save by many or by fe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is armour bearer said unto him, Do all that is in yours heart: turn you; behold, I am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according to your he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n said Jonathan, Behold, we will pass over unto these men, and we will discover ourselves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at first slaughter, which Jonathan and his armour bearer made, was about twenty m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If they say thus unto us, Tarry until we come to you; then we will stand still in our plac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not go up un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in as it were an half acre of land, which a yoke of oxen might pl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re was trembling in the host, in the field, and among all the people: the garriso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poilers, they also trembled, and the earth quaked: so it was a very great trembl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watchmen of Saul in Gibeah of Benjamin looked; and, behold, the multitude melted awa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y went on beating down one an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n said Saul unto the people that were with him, Number now, and see who is gone from us.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they had numbered, behold, Jonathan and his armour bearer were not t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Saul said unto Ahiah, Bring here the ark of God. For the ark of God was at that time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ut if they say thus, Come up unto us; then we will go up: for the LORD has delivered them i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hildren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it came to pass, while Saul talked unto the priest, that the noise that was in the hos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hilistines went on and increased: and Saul said unto the priest, Withdraw your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Saul and all the people that were with him assembled themselves, and they came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ttle: and, behold, every man's sword was against his fellow, and there was a very gre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comfitu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Moreover the Hebrews that were with the Philistines before that time, which went up with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to the camp from the country round about, even they also turned to be with the Israelites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re with Saul and Jonath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Likewise all the men of Israel which had hid themselves in mount Ephraim, when they heard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hand: and this shall be a sign unto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hilistines fled, even they also followed hard after them in the batt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So the LORD saved Israel that day: and the battle passed over unto Beth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 men of Israel were distressed that day: for Saul had adjured the people, saying, Curs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the man that eats any food until evening, that I may be avenged on mine enemies. So non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 tasted any f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all they of the land came to a wood; and there was honey upon the grou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when the people were come into the wood, behold, the honey dropped; but no man put his h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his mouth: for the people feared the o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But Jonathan heard not when his father charged the people with the oath: wherefore he put for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end of the rod that was in his hand, and dipped it in an honeycomb, and put his hand to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both of them discovered themselves unto the garrison of the Philistines: and the Philistin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uth; and his eyes were enlighten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n answered one of the people, and said, Your father strictly charged the people with an oat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ing, Cursed be the man that eats any food this day. And the people were fai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Then said Jonathan, My father has troubled the land: see, I pray you, how mine eyes have be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nlightened, because I tasted a little of this hone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How much more, if lest by any means the people had eaten freely to day of the spoil of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nemies which they found? for had there not been now a much greater slaughter among the Philistin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they stroke the Philistines that day from Michmash to Aijalon: and the people were v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i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the people flew upon the spoil, and took sheep, and oxen, and calves, and slew them 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, Behold, the Hebrews come forth out of the holes where they had hid themsel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ound: and the people did eat them with the bl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n they told Saul, saying, Behold, the people sin against the LORD, in that they eat with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ood. And he said, All of you have transgressed: roll a great stone unto me 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Saul said, Disperse yourselves among the people, and say unto them, Bring me here every m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ox, and every man his sheep, and slay them here, and eat; and sin not against the LORD in eat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the blood. And all the people brought every man his ox with him that night, and slew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Saul built an altar unto the LORD: the same was the first altar that he built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Saul said, Let us go down after the Philistines by night, and spoil them until the morn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ght, and let us not leave a man of them. And they said, Do whatsoever seems good unto you. T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 men of the garrison answered Jonathan and his armour bearer, and said, Come up to u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 the priest, Let us draw near here unto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Saul asked counsel of God, Shall I go down after the Philistines? will you deliver them i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and of Israel? But he answered him not that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Saul said, Draw all of you near here, all the chief of the people: and know and see where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sin has been 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For, as the LORD lives, which saves Israel, though it be in Jonathan my son, he shall surel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e. But there was not a man among all the people that answer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Then said he unto all Israel, Be all of you on one side, and I and Jonathan my son will be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other side. And the people said unto Saul, Do what seems good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Therefore Saul said unto the LORD God of Israel, Give a perfect lot. And Saul and Jonathan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e will show you a thing. And Jonathan said unto his armour bearer, Come up after me: f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n: but the people escap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Saul said, Cast lots between me and Jonathan my son. And Jonathan was tak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Then Saul said to Jonathan, Tell me what you have done. And Jonathan told him, and said, I d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t taste a little honey with the end of the rod that was in mine hand, and, lo, I must di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Saul answered, God do so and more also: for you shall surely die, Jonath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And the people said unto Saul, Shall Jonathan die, who has wrought this great salvation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? God forbid: as the LORD lives, there shall not one hair of his head fall to the ground;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has wrought with God this day. So the people rescued Jonathan, that he died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Then Saul went up from following the Philistines: and the Philistines went to their own pl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So Saul took the kingdom over Israel, and fought against all his enemies on every side, again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has delivered them into the hand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ab, and against the children of Ammon, and against Edom, and against the kings of Zobah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ainst the Philistines: and anywhere he turned himself, he vex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And he gathered an host, and stroke the Amalekites, and delivered Israel out of the hand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that spoil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Now the sons of Saul were Jonathan, and Ishui, and Melchishua: and the names of his tw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ughters were these; the name of the firstborn Merab, and the name of the younger Michal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And the name of Saul's wife was Ahinoam, the daughter of Ahimaaz: and the name of the captai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host was Abner, the son of Ner, Saul's unc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And Kish was the father of Saul; and Ner the father of Abner was the son of Abi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And there was sore war against the Philistines all the days of Saul: and when Saul saw an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Jonathan climbed up upon his hands and upon his feet, and his armour bearer after him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rong man, or any valiant man, he took him unto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it came to pass on a day, that Jonathan the son of Saul said unto the young man that bare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mour, Come, and let us go over to the Philistines' garrison, that is on the other side. But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ld not his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Saul tarried in the uttermost part of Gibeah under a pomegranate tree which is in Migron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eople that were with him were about six hundred me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Ahiah, the son of Ahitub, Ichabod's brother, the son of Phinehas, the son of Eli, the LORD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iest in Shiloh, wearing an ephod. And the people knew not that Jonathan was g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between the passages, by which Jonathan sought to go over unto the Philistines' garriso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was a sharp rock on the one side, and a sharp rock on the other side: and the name of the 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2026-09-07T05:50:39Z</dcterms:created>
  <dcterms:modified xsi:type="dcterms:W3CDTF">2026-09-07T05:50:39Z</dcterms:modified>
  <dc:title>1 Samuel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