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8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லைவாழ்வும் நிறைவாழ்வும் கண்ட ஞானி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த்தானைத் தோற்கடிக்கும் வெற்றி வீரர்கள் – நா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 மாந்தர் மீட்பைக் காணும் அடையாள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செய்தி சுமந்தலையும் இராஜ மடல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ய்மை மணம் வீசுகின்ற நற்கந்த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ழ்வை பானபலியாக்கும் உயிர்த்தோழர்கள் – நா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அரசு விடிய உழைக்கும் போராளி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சத்தைக் கலக்குகின்ற சாவின் எதிரி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ாஜநெறி பரப்புகின்ற புரட்சியாளர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ுக்காய் வாழ்ந்து முடிக்கும் நித்யசாட்சிகள் – நா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ுக்கு சொந்தமான பிள்ளைகள் – அ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ுக்கு அடிபணிந்த சீடர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கரம் வடிவமைத்த ஜீவ சிற்பங்கள் – அ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ற்றலுக்கு வலுவான உயிர்ச்சான்று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சாவா நாங்கள் இசாவா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ச் சேர்ந்தவர்கள் இசாவா – நாங்கள் -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ப் பற்றிக்கொண்ட புத்திசாலி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தத்தில் கொலுவிருக்கும் விந்தை மாந்தர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2026-06-15T12:12:10Z</dcterms:created>
  <dcterms:modified xsi:type="dcterms:W3CDTF">2026-06-15T12:12:10Z</dcterms:modified>
  <dc:title>துதிப் பாடல்கள் : 507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