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்திமரம் துளிர்விடாமல் போனாலும்
திராட்சை செடி பலன் கொடாமல் போனாலும்
கர்த்தருக்குள் மகிழ்ச்சியாயிருப்பேன்
என் தேவனுக்குள் களி கூருவேன்.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்திமரம் துளிர்விடாமல் போனாலும்
திராட்சை செடி பலன் கொடாமல் போனாலும்
கர்த்தருக்குள் மகிழ்ச்சியாயிருப்பேன்
என் தேவனுக்குள் களி கூர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ஒலிவ மரம் பலன் அற்றுப் போனாலும்
வயல்களிலே தானியமின்றிப் போனாலும். (2)
(நான்) கர்த்தருக்குள் மகிழ்ச்சியாயிருப்பேன்
என் தேவனுக்குள் களி கூர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்திமரம் துளிர்விடாமல் போனாலும்
திராட்சை செடி பலன் கொடாமல் போனாலும்
கர்த்தருக்குள் மகிழ்ச்சியாயிருப்பேன்
என் தேவனுக்குள் களி கூர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ந்தையிலே ஆடுகளின்றிப்போனாலும்
தொழுவத்திலே மாடுகளின்றிப் போனாலும். (2)
(நான்) கர்த்தருக்குள் மகிழ்ச்சியாயிருப்பேன்
என் தேவனுக்குள் களி கூர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்திமரம் துளிர்விடாமல் போனாலும்
திராட்சை செடி பலன் கொடாமல் போனாலும்
கர்த்தருக்குள் மகிழ்ச்சியாயிருப்பேன்
என் தேவனுக்குள் களி கூர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ல்லாமே எதிராக இருந்தாலும்
சூழ்நிலைகள் தோல்வி போல தெரிந்தாலும். (2)
(நான்) கர்த்தருக்குள் மகிழ்ச்சியாயிருப்பேன்
என் தேவனுக்குள் களி கூர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்திமரம் துளிர்விடாமல் போனாலும்
திராட்சை செடி பலன் கொடாமல் போனாலும்
கர்த்தருக்குள் மகிழ்ச்சியாயிருப்பேன்
என் தேவனுக்குள் களி கூர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யிர் நண்பன் என்னை விட்டுப் பிரிந்தாலும்
ஊரெல்லாம் என்னைத் தூற்றித்திரிந்தாலும. (2)
(நான்) கர்த்தருக்குள் மகிழ்ச்சியாயிருப்பேன்
என் தேவனுக்குள் களி கூர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2026-06-15T13:21:13Z</dcterms:created>
  <dcterms:modified xsi:type="dcterms:W3CDTF">2026-06-15T13:21:13Z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