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அன்பு போ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ோ பொருளோ பிரிக்க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நீர்தான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் துடைக்கும் காருண்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 மறக்கும் தாயு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 பேரின்பமே –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ுதின உணவு நீர்தானை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ாட வெளிச்ச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ட்கடல் நீர்தானையா –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ஒரு குறையின்றி நடத்த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தந்து மகிழ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தை இல்லைய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ஜெபமே எனது ஜீவன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கொடி எனது இலக்க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உணவாகண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்போதும் உம் புகழ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ஏக்கம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்தானே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யாகி என்னை மீட்ட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ுமந்து தீர்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ய் வந்தீர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2026-07-30T15:51:35Z</dcterms:created>
  <dcterms:modified xsi:type="dcterms:W3CDTF">2026-07-30T15:51:35Z</dcterms:modified>
  <dc:title>துதிப் பாடல்கள் : 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