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் அன்பு போத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ோ பொருளோ பிரிக்க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நீர்தானையா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் துடைக்கும் காருண்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த்து மறக்கும் தாயுள்ள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க பேரின்பமே – அ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நுதின உணவு நீர்தானையா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ாட வெளிச்சம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ட்கடல் நீர்தானையா –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ஒரு குறையின்றி நடத்த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மை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தந்து மகிழ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தை இல்லையையா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ஜெபமே எனது ஜீவன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்கொடி எனது இலக்க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உணவாகண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ுடன் நே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ப்போதும் உம் புகழ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ேரமும் ஏக்கம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நீர்தானே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ியாகி என்னை மீட்ட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சுமந்து தீர்த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ாய் வந்தீரையா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2026-09-15T11:41:35Z</dcterms:created>
  <dcterms:modified xsi:type="dcterms:W3CDTF">2026-09-15T11:41:35Z</dcterms:modified>
  <dc:title>துதிப் பாடல்கள் : 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