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டும் எல்லாம் மாறிடும்
என் இயேசுவாலே எல்லாம் மாறி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வர் ஆடையை தொட்ட மாத்திரத்தில் பெரும் பாடு மாறிற்றே  
ஆதியும் அந்தமமுமானவராலே  அந்தகாரம் நீங்கிற்றே 
கட்டுகள் உடைந்ததே கவலைகள் நீங்கிற்ற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ையாதே என்று சொன்னாரே திரைகடல் அடங்கிற்றே
அமைதலாய் இரு என்றாரே அலைகளும் ஓய்ந்ததே
பயங்கள் பறந்ததே நம்பிக்கை பிறந்ததே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லாசருவே நீ எழுந்து வா என்று சொன்னாரே
மரித்த லாசரு கல்லறை விட்டு எழுந்து வந்தானே
அழுகுறல் நின்றதே ஆனந்தம் வந்த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ாறுதே எல்லாம் மாறுதே என் இயேசுவால் எல்லாம் மாறுதே
மாறுதே (துக்கம்/கஷ்டம்/கடன்/வறுமை/வியாதி) மாறுதே
என் இயேசுவாலே (துக்கம்/கஷ்டம்/கடன்/வறுமை/வியாதி) மாற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ிற்றே எல்லாம் மாறிற்றே
என் இயேசுவாலே எல்லாம் மாறிற்ற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2026-07-30T21:59:47Z</dcterms:created>
  <dcterms:modified xsi:type="dcterms:W3CDTF">2026-07-30T21:59:47Z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