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பிரபலஸ்தரை நினைவுகூருவான்; அεர்கள் தங்கள் நடைகளில் இடறி, அலங்கத்துக்கு விரைந்து ஓடுவார்கள்; மறைவிடம் ஆயத்தப்படுத்தப்ப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பிரபலஸ்தரை நினைவுகூருவான்; அεர்கள் தங்கள் நடைகளில் இடறி, அலங்கத்துக்கு விரைந்து ஓடுவார்கள்; மறைவிடம் ஆயத்தப்படுத்தப்பட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றுகளின் மதகுகள் திறக்கப்படும், அரமனை கரைந்துப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றுகளின் மதகுகள் திறக்கப்படும், அரமனை கரைந்துப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சிறைப்பட்டுப்போகத் தீர்மானமாயிற்று; அவளுடைய தாதிமார்ககள் தங்கள் மார்பிலே அடித்துக்கொண்டு புறாக்களைப்போலச் சத்தமிட்டுக் கூடப்போ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சிறைப்பட்டுப்போகத் தீர்மானமாயிற்று; அவளுடைய தாதிமார்ககள் தங்கள் மார்பிலே அடித்துக்கொண்டு புறாக்களைப்போலச் சத்தமிட்டுக் கூடப்போ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ினிவே பூர்வகாலமுதல் தண்ணீர்த் தடாகம்போல் இருந்தது; இப்போதோ அவர்கள் ஓடிப்போகிறார்கள்; நில்லுங்கள் நில்லுங்கள் என்றாலும், திரும்பிப்பார்க்கிறவன் இ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ினிவே பூர்வகாலமுதல் தண்ணீர்த் தடாகம்போல் இருந்தது; இப்போதோ அவர்கள் ஓடிப்போகிறார்கள்; நில்லுங்கள் நில்லுங்கள் என்றாலும், திரும்பிப்பார்க்கிறவன் இல்லை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ள்ளியைக் கொள்ளையிடுங்கள், பொன்னையும் கொள்ளையிடுங்கள்; சம்பத்துக்கு முடிவில்லை; இச்சிக்கப்படத்தக்க சகலவித பொருள்களும் இருக்கிற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ள்ளியைக் கொள்ளையிடுங்கள், பொன்னையும் கொள்ளையிடுங்கள்; சம்பத்துக்கு முடிவில்லை; இச்சிக்கப்படத்தக்க சகலவித பொருள்களும் இருக்கிற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தறடிக்கிறவன் உன் முகத்துக்கு முன்பாக வருகிறான்; அரணைக் காத்துக்கொள், வழியைக் காவல்பண்ணு, அரையைக் கெட்டியாய்க் கட்டிக்கொள், உன் பெலனை மிகவும் ஸ்திரப்படுத்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வெறுமையும் வெளியும் பாழுமாவாள்; மனம் கரைந்துபோகிறது; முழங்கால்கள் தள்ளாடுகிறது; எல்லா இடுப்புகளிலும் மிகுந்த வேதனை உண்டு; எல்லாருடைய முகங்களும் கருகிப்போகி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வெறுமையும் வெளியும் பாழுமாவாள்; மனம் கரைந்துபோகிறது; முழங்கால்கள் தள்ளாடுகிறது; எல்லா இடுப்புகளிலும் மிகுந்த வேதனை உண்டு; எல்லாருடைய முகங்களும் கருகிப்போகி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வெறுமையும் வெளியும் பாழுமாவாள்; மனம் கரைந்துபோகிறது; முழங்கால்கள் தள்ளாடுகிறது; எல்லா இடுப்புகளிலும் மிகுந்த வேதனை உண்டு; எல்லாருடைய முகங்களும் கருகிப்போ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ிங்கங்களின் வாசஸ்தலம் எங்கே? பாலசிங்கம் இரைதின்கிற இடம் எங்கே? கிழச்சிங்கமாகிய சிங்கமும், சிங்கக்குட்டிகளும் பயப்படுத்துவாரில்லாமல் சஞ்சரிக்கிற ஸ்தானம் எங்கே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ிங்கம் தன் குட்டிகளுக்குத் தேவையானதைப் பீற தன் பெண்சிங்கங்களுக்கு வேண்டியதைத் தொண்டையைப் பிடித்துக் கொன்று இரைகளினால் தன் கெபிகளையும், பீறிப்போட்டவைகளினால் தன் தாபரங்களையும் நிரப்ப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ிங்கம் தன் குட்டிகளுக்குத் தேவையானதைப் பீற தன் பெண்சிங்கங்களுக்கு வேண்டியதைத் தொண்டையைப் பிடித்துக் கொன்று இரைகளினால் தன் கெபிகளையும், பீறிப்போட்டவைகளினால் தன் தாபரங்களையும் நிரப்ப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ிங்கம் தன் குட்டிகளுக்குத் தேவையானதைப் பீற தன் பெண்சிங்கங்களுக்கு வேண்டியதைத் தொண்டையைப் பிடித்துக் கொன்று இரைகளினால் தன் கெபிகளையும், பீறிப்போட்டவைகளினால் தன் தாபரங்களையும் நிரப்பிற்ற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நான் உனக்கு விரோதமாக வந்து, இரதங்களைப் புகையெழும்ப எரித்துப்போடுவேன்; பட்டயம் உன் பாலசிங்கங்களைப் பட்சிக்கும்; நீ இரைக்காகப் பிடிக்கும் வேட்டையை தேசத்தில் அற்றுப்போகப்பண்ணுவேன்; உன் ஸ்தானாபதிகளின் சத்தம் இனிக் கேட்கப்படுவதில்லையென்று சேனைகளின்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நான் உனக்கு விரோதமாக வந்து, இரதங்களைப் புகையெழும்ப எரித்துப்போடுவேன்; பட்டயம் உன் பாலசிங்கங்களைப் பட்சிக்கும்; நீ இரைக்காகப் பிடிக்கும் வேட்டையை தேசத்தில் அற்றுப்போகப்பண்ணுவேன்; உன் ஸ்தானாபதிகளின் சத்தம் இனிக் கேட்கப்படுவதில்லையென்று சேனைகளின்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நான் உனக்கு விரோதமாக வந்து, இரதங்களைப் புகையெழும்ப எரித்துப்போடுவேன்; பட்டயம் உன் பாலசிங்கங்களைப் பட்சிக்கும்; நீ இரைக்காகப் பிடிக்கும் வேட்டையை தேசத்தில் அற்றுப்போகப்பண்ணுவேன்; உன் ஸ்தானாபதிகளின் சத்தம் இனிக் கேட்கப்படுவதில்லையென்று சேனைகளின்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தறடிக்கிறவன் உன் முகத்துக்கு முன்பாக வருகிறான்; அரணைக் காத்துக்கொள், வழியைக் காவல்பண்ணு, அரையைக் கெட்டியாய்க் கட்டிக்கொள், உன் பெலனை மிகவும் ஸ்திரப்படுத்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ெறுமையாக்குகிறவர்கள் அவர்களை வெறுமையாக்கி, அவர்களுடைய திராட்சக்கொடிகளைக் கெடுத்துப்போட்டாலும், கர்த்தர் யாக்கோபின் மகிமையைத் திரும்பிவரப்பண்ணுவது போல், இஸ்ரவேலின் மகிமையையும் திரும்பிவரப்பண்ணு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ெறுமையாக்குகிறவர்கள் அவர்களை வெறுமையாக்கி, அவர்களுடைய திராட்சக்கொடிகளைக் கெடுத்துப்போட்டாலும், கர்த்தர் யாக்கோபின் மகிமையைத் திரும்பிவரப்பண்ணுவது போல், இஸ்ரவேலின் மகிமையையும் திரும்பிவரப்பண்ணு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பராக்கிரமசாலிகளின் கேடகம் இரத்தமயமாகும்; அவனுடைய யுத்தவீரர் இரத்தாம்பரந் தரித்துக்கொண்டிருக்கிறார்கள்; அவன் தன்னை ஆயத்தம்பண்ணும் நாளிலே இரதங்கள் ஜுவாலிக்கிற கடகங்களை உடையதாயிருக்கும்; ஈட்டிகள் குலுங்க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பராக்கிரமசாலிகளின் கேடகம் இரத்தமயமாகும்; அவனுடைய யுத்தவீரர் இரத்தாம்பரந் தரித்துக்கொண்டிருக்கிறார்கள்; அவன் தன்னை ஆயத்தம்பண்ணும் நாளிலே இரதங்கள் ஜுவாலிக்கிற கடகங்களை உடையதாயிருக்கும்; ஈட்டிகள் குலுங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தங்கள் தெருக்களில் கடகடவென்றோடி, வீதிகளில் இடசாரி வலசாரி வரும்; அவைகள் தீவட்டிகளைப்போல விளங்கி, மின்னல்களைப்போல வேகமாய்ப் பற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தங்கள் தெருக்களில் கடகடவென்றோடி, வீதிகளில் இடசாரி வலசாரி வரும்; அவைகள் தீவட்டிகளைப்போல விளங்கி, மின்னல்களைப்போல வேகமாய்ப் பறக்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শত্রু পক্ষ তার সব থেকে ভালো সৈন্যদের ডাকছে| কিন্তু দৌড়ে য়েতে গিয়ে তারা হোঁচট খাচ্ছ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চীরের দিকে দৌড়ে এবং অবরোধ যন্ত্র বস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ন্তু নদীর ধারের দরজাগুলো খোলা রয়েছে এবং শত্রুরা এর মধ্যে দিয়ে বন্যার মত প্রবেশ করে রাজ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ড়ী ধ্বংস কর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এরা রাণীকে নিয়ে চলে যাচ্ছিল| তার ক্রীতদাসীরা ঘুঘু পাখীর মত দুঃখে বিলাপ করছিলো| দুঃখ বোঝাব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তাদের বুক চাপড়াচ্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নীনবীর অবস্থা জলাশযের মত, যার জল নর্দমা দিয়ে বয়ে চলে যাচ্ছে| জনসাধারণ তীব্রস্বরে গর্জন করছ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থামো! পালিয়ে য়েও না!” কিন্তু তাতে কোন ভালো ফল হচ্ছ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ৈন্যরা, তোমরা যারা নীনবী ধ্বংস করেছো, তারা রূপো নিয়ে যাও, সোনা নিয়ে যাও নেবার অনেক কিছু আ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খানে অনেক সম্পদ আ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কজন শত্রু তোমাকে আক্রমণ করার জন্য আসছে| সেজন্য তোমার শহরের শক্ত জায়গাগুলিকে পাহারা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খন নীনবী শূন্য| সব জিনিষই চুরি হয়ে গেছে| শহরটি ধ্বংস হয়েছে| জনসাধারণ তাদের সাহস হার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হৃদয় ভয়ে গলে যাচ্ছে, তাদের হাঁটুগুলো ঠক-ঠক শব্দে কাঁপছে| তাদের শরীর কাঁপছে, তাদের মুখ ভ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দা হয়ে গ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িংহের গুহাস্বরূপ নীনবী এখন কোথায যেখানে পুরুষ এবং স্ত্রী-সিংহরা থাকত? তাদের শিশুরা ভয় পেত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িংহ (নীনবীর রাজা) তার বাচ্চাদের এবং সিংহকে খাওয়াবার জন্য বহু লোক হত্যা করেছে| সে তার গুহ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নীনবী) মনুষ্যদেহ দিয়ে ভরে দিয়েছিল| য়ে নারীদের সে হত্যা করেছিল তাদের দেহগুলি দিয়ে তার গুহা পূর্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র্বশক্তিমান প্রভু বলেছেন, নীনবী, আমি তোমার বিরূদ্ধে! আমি তোমার রথগুলোকে বালিয়ে দেব| যুদ্ধে 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সিংহ শাবকদের মেরে ফেলব| তুমি পৃথিবীতে কাউকে শিকার করতে সমর্থ হবে না| লোকরা আর কখনোই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ূতদের কাছ থেকে কোন খারাপ খবর শুন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স্তায় নজর রাখো| যুদ্ধের জন্য তৈরী হও| সংগ্রামের জন্য প্রস্তুত হও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হ্যাঁ, প্রভু যাকোবের মাহাত্ম্য় পাল্টে দেবেন| তার শ্রী ইস্রায়েলের মতোই হবে| শত্রুরা তাদের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 এবং তাদের দ্রাক্ষা ক্ষেতগুলি ধ্বংস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ঐসব সৈন্যদের বর্মগুলো লাল| তাদের উর্দিগুলো উজ্জ্বল লাল| তাদের রথগুলো যুদ্ধের জন্য সারি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ড়িয়ে আছে এবং আগুনের শিখার মতো চক্ চক্ করছে এবং তাদের ঘোড়াগুলো যাবার জন্য প্রস্তু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রথগুলো রাস্তার ওপর উন্মত্তের মত এগোচ্ছে| প্রশস্ত জায়গায় তারা হুড়োহুড়ি করে সামনে পেছনে যাচ্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জ্বলন্ত মশালের মতো চক্ চকে দেখাচ্ছে| এক জায়গা থেকে আর এক জায়গায় বিদ্য়ুতের মতো ঝলসে উঠছ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2026-08-01T12:08:53Z</dcterms:created>
  <dcterms:modified xsi:type="dcterms:W3CDTF">2026-08-01T12:08:53Z</dcterms:modified>
  <dc:title>நாகூம்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