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 chariots shall rage in the streets, they shall clash with one against another in the broad ways: they shall seem like torches, they shall run like the lightnings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 chariots shall rage in the streets, they shall clash with one against another in the broad ways: they shall seem like torches, they shall run like the lightnings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He shall recount his nobles: they shall stumble in their walk; they shall make haste to the wall thereof, and the defence shall be prepared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He shall recount his nobles: they shall stumble in their walk; they shall make haste to the wall thereof, and the defence shall be prepared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The gates of the rivers shall be opened, and the palace shall be dissolved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uzzab shall be led away captive, she shall be brought up, and her maids shall lead her as with the voice of doves, beating upon their breasts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Huzzab shall be led away captive, she shall be brought up, and her maids shall lead her as with the voice of doves, beating upon their breasts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Nineveh is of old like a pool of water: yet they shall flee away. Stand, stand, shall they cry; but none shall look back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ut Nineveh is of old like a pool of water: yet they shall flee away. Stand, stand, shall they cry; but none shall look back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ake all of you the spoil of silver, take the spoil of gold: for there is none end of the store and glory out of all the pleasant furniture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He that dashes in pieces has come up before your face: keep the stronghold, watch the way, make your loins strong, fortify your power mightily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Take all of you the spoil of silver, take the spoil of gold: for there is none end of the store and glory out of all the pleasant furniture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he is empty, and void, and waste: and the heart melts, and the knees strike together, and much pain is in all loins, and the faces of them all gather blackness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She is empty, and void, and waste: and the heart melts, and the knees strike together, and much pain is in all loins, and the faces of them all gather blackness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 is the dwelling of the lions, and the feeding-place of the young lions, where the lion, even the old lion, walked, and the lion's offspring, and none made them afraid?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Where is the dwelling of the lions, and the feeding-place of the young lions, where the lion, even the old lion, walked, and the lion's offspring, and none made them afraid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lion did tear in pieces enough for his whelps, and strangled for his lionesses, and filled his holes with prey, and his dens with ravin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lion did tear in pieces enough for his whelps, and strangled for his lionesses, and filled his holes with prey, and his dens with ravin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hold, I am against you, says the LORD of hosts, and I will burn her chariots in the smoke, and the sword shall devour your young lions: and I will cut off your prey from the earth, and the voice of your messengers shall no more be heard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hold, I am against you, says the LORD of hosts, and I will burn her chariots in the smoke, and the sword shall devour your young lions: and I will cut off your prey from the earth, and the voice of your messengers shall no more be heard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ehold, I am against you, says the LORD of hosts, and I will burn her chariots in the smoke, and the sword shall devour your young lions: and I will cut off your prey from the earth, and the voice of your messengers shall no more be hear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He that dashes in pieces has come up before your face: keep the stronghold, watch the way, make your loins strong, fortify your power mightily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LORD has turned away the excellency of Jacob, as the excellency of Israel: for the destroyers have emptied them out, and ruined their vine branches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LORD has turned away the excellency of Jacob, as the excellency of Israel: for the destroyers have emptied them out, and ruined their vine branches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the LORD has turned away the excellency of Jacob, as the excellency of Israel: for the destroyers have emptied them out, and ruined their vine branches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shield of his mighty men is made red, the valiant men are in scarlet: the chariots shall be with flaming torches in the day of his preparation, and the fir trees shall be terribly shaken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shield of his mighty men is made red, the valiant men are in scarlet: the chariots shall be with flaming torches in the day of his preparation, and the fir trees shall be terribly shaken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The shield of his mighty men is made red, the valiant men are in scarlet: the chariots shall be with flaming torches in the day of his preparation, and the fir trees shall be terribly shaken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1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ரதங்கள் தெருக்களில் கடகடவென்றோடி, வீதிகளில் இடசாரி வலசாரி வரும்; அவைகள் தீவட்டிகளைப்போல விளங்க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ின்னல்களைப்போல வேகமாய்ப் பற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தன் பிரபலஸ்தரை நினைவுகூருவான்; அεர்கள் தங்கள் நடைகளில் இடறி, அலங்கத்துக்கு விர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டுவார்கள்; மறைவிடம் ஆயத்தப்படுத்தப்ப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றுகளின் மதகுகள் திறக்கப்படும், அரமனை கரைந்து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் சிறைப்பட்டுப்போகத் தீர்மானமாயிற்று; அவளுடைய தாதிமார்ககள் தங்கள் மார்பிலே அடித்துக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ுறாக்களைப்போலச் சத்தமிட்டுக் கூடப்போவார்கள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ினிவே பூர்வகாலமுதல் தண்ணீர்த் தடாகம்போல் இருந்தது; இப்போதோ அவர்கள் ஓடிப்போகிறார்கள்; நில்ல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ில்லுங்கள் என்றாலும், திரும்பிப்பார்க்கிறவன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ெள்ளியைக் கொள்ளையிடுங்கள், பொன்னையும் கொள்ளையிடுங்கள்; சம்பத்துக்கு முடிவில்ல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ிதறடிக்கிறவன் உன் முகத்துக்கு முன்பாக வருகிறான்; அரணைக் காத்துக்கொள், வழியைக் காவல்பண்ண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ச்சிக்கப்படத்தக்க சகலவித பொருள்களும் இருக்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ள் வெறுமையும் வெளியும் பாழுமாவாள்; மனம் கரைந்துபோகிறது; முழங்கால்கள் தள்ளாடுகிறது; எ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இடுப்புகளிலும் மிகுந்த வேதனை உண்டு; எல்லாருடைய முகங்களும் கருகிப்போகிற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ிங்கங்களின் வாசஸ்தலம் எங்கே? பாலசிங்கம் இரைதின்கிற இடம் எங்கே? கிழச்சிங்கமாகிய சிங்கம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ிங்கக்குட்டிகளும் பயப்படுத்துவாரில்லாமல் சஞ்சரிக்கிற ஸ்தானம் எங்க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ிங்கம் தன் குட்டிகளுக்குத் தேவையானதைப் பீற தன் பெண்சிங்கங்களுக்கு வேண்டியதைத் தொண்டைய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டித்துக் கொன்று இரைகளினால் தன் கெபிகளையும், பீறிப்போட்டவைகளினால் தன் தாபரங்களையும் நிரப்பிற்ற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தோ, நான் உனக்கு விரோதமாக வந்து, இரதங்களைப் புகையெழும்ப எரித்துப்போடுவேன்; பட்டயம்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ாலசிங்கங்களைப் பட்சிக்கும்; நீ இரைக்காகப் பிடிக்கும் வேட்டையை தேசத்தில் அற்றுப்போகப்பண்ணுவேன்;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ஸ்தானாபதிகளின் சத்தம் இனிக் கேட்கப்படுவதில்லையென்று சேனைகளின் கர்த்தர் சொல்லுகி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ரையைக் கெட்டியாய்க் கட்டிக்கொள், உன் பெலனை மிகவும் ஸ்திரப்படுத்த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ெறுமையாக்குகிறவர்கள் அவர்களை வெறுமையாக்கி, அவர்களுடைய திராட்சக்கொடிகளைக் கெடுத்துப்போட்டா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ர்த்தர் யாக்கோபின் மகிமையைத் திரும்பிவரப்பண்ணுவது போல், இஸ்ரவேலின் மகிமை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ம்பிவரப்பண்ண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ுடைய பராக்கிரமசாலிகளின் கேடகம் இரத்தமயமாகும்; அவனுடைய யுத்தவீரர் இரத்தாம்பரந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ரித்துக்கொண்டிருக்கிறார்கள்; அவன் தன்னை ஆயத்தம்பண்ணும் நாளிலே இரதங்கள் ஜுவாலிக்கிற கடக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உடையதாயிருக்கும்; ஈட்டிகள் குலு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ாகூம்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2026-09-16T19:45:23Z</dcterms:created>
  <dcterms:modified xsi:type="dcterms:W3CDTF">2026-09-16T19:45:23Z</dcterms:modified>
  <dc:title>நாகூம்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