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நியாயக்கேடுகளை ஆய்ந்துதேடி, தந்திரமான யோசனை நிறைவேறும்படி பிரயத்தனம்பண்ணுகிறார்கள்: அவர்களில் ஒவ்வொருவருடைய உட்கருத்தும் இருதயமும் ஆழம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தேவன் அவர்கள்மேல் அம்புகளை எய்வார், சடிதியாய் அவர்கள் காயப்படு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ள்ளப்பட்டு, கீழேவிழும்படி அவர்கள் நாவுகளே அவர்களைக் கெடுக்கும்; அவர்களைக் காண்கிற யாவரும் ஓடிப்போ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ல்லா மனுஷரும் பயந்து, தேவனுடைய செயலை அறிவித்து, அவர் கிரியையை உணர்ந்துகொள்வ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ல்லா மனுஷரும் பயந்து, தேவனுடைய செயலை அறிவித்து, அவர் கிரியையை உணர்ந்துகொள்வ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திமான் கர்த்தருக்குள் மகிழ்ந்து, அவரை நம்புவான்; செம்மையான இருதயமுள்ளவர்கள் யாவரும் மேன்மைபாராட்டுவ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திமான் கர்த்தருக்குள் மகிழ்ந்து, அவரை நம்புவான்; செம்மையான இருதயமுள்ளவர்கள் யாவரும் மேன்மைபாராட்ட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என் விண்ணப்பத்தில் என் சத்தத்தைக் கேட்டருளும்; சத்துருவால் வரும் பயத்தை நீக்கி, என் பிராணனைக் காத்தருள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ுன்மார்க்கர் செய்யும் இரகசிய ஆலோசனைக்கும் அக்கிரமக்காரருடைய கலகத்துக்கும் என்னை விலக்கி மறைத்தரு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தங்கள் நாவைப் பட்டயத்தைப்போல் கூர்மையாக்க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தங்கள் நாவைப் பட்டயத்தைப்போல் கூர்மையாக்க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றைவுகளில் உத்தமன்மேல் எய்யும்பொருட்டுக் கசப்பான வார்த்தைகளாகிய தங்கள் அம்புகளை நாணேற்றுகிறார்கள்; சற்றும் பயமின்றிச் சடிதியில் அவன்மேல் எய்கிற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பொல்லாத காரியத்தில் தங்களை உறுதிப்படுத்திக்கொண்டு, மறைவான கண்ணிகளை வைக்க ஆலோசனைபண்ணி, அவைகளைக் காண்பவன் யார் என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பொல்லாத காரியத்தில் தங்களை உறுதிப்படுத்திக்கொண்டு, மறைவான கண்ணிகளை வைக்க ஆலோசனைபண்ணி, அவைகளைக் காண்பவன் யார் என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நியாயக்கேடுகளை ஆய்ந்துதேடி, தந்திரமான யோசனை நிறைவேறும்படி பிரயத்தனம்பண்ணுகிறார்கள்: அவர்களில் ஒவ்வொருவருடைய உட்கருத்தும் இருதயமும் ஆழமா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of them, and the heart, is d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God shall shoot at them with an arrow; suddenly shall they be wound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o they shall make their own tongue to fall upon themselves: all that see them shall fle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ll men shall fear, and shall declare the work of God; for they shall wisely consider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righteous shall be glad in the LORD, and shall trust in him; and all the upright in he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 my voice, O God, in my prayer: preserve my life from fear of the enem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ide me from the secret counsel of the wicked; from the insurrection of the workers of iniqu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o sharpen their tongue like a sword, and bend their bows to shoot their arrows, even bit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at they may shoot in secret at the perfect: suddenly do they shoot at him, and fear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encourage themselves in an evil matter: they commune of laying snares privately; they sa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 shall see 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search out iniquities; they accomplish a diligent search: both the inward thought of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2026-07-18T18:07:56Z</dcterms:created>
  <dcterms:modified xsi:type="dcterms:W3CDTF">2026-07-18T18:07:56Z</dcterms:modified>
  <dc:title>சங்கீதம் : 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