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ுக்கமான இவ்வார்த்தைகளை ஜனங்கள் கேட்டபோது, ஒருவரும் தங்கள் ஆபரணங்களைப் போட்டுக்கொள்ளாமல் துக்கித்துக்கொண்டிரு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னென்றால், நீங்கள் வணங்காக் கழுத்துள்ள ஜனங்கள், நான் ஒரு நிமிஷத்தில் உங்கள் நடுவில் எழும்பி, உங்களை நிர்மூலம்பண்ணுவேன்; ஆகையால், நீங்கள் போட்டிருக்கிற உங்கள் ஆபரணங்களைக் கழற்றிப்போடுங்கள்; அப்பொழுது நான் உங்களுக்குச் செய்யவேண்டியதை அறிவேன் என்று இஸ்ரவேல் புத்திரருக்குச் சொல் என்று கர்த்தர் மோசேயோடே சொல்லியிருந்த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னென்றால், நீங்கள் வணங்காக் கழுத்துள்ள ஜனங்கள், நான் ஒரு நிமிஷத்தில் உங்கள் நடுவில் எழும்பி, உங்களை நிர்மூலம்பண்ணுவேன்; ஆகையால், நீங்கள் போட்டிருக்கிற உங்கள் ஆபரணங்களைக் கழற்றிப்போடுங்கள்; அப்பொழுது நான் உங்களுக்குச் செய்யவேண்டியதை அறிவேன் என்று இஸ்ரவேல் புத்திரருக்குச் சொல் என்று கர்த்தர் மோசேயோடே சொல்லியிருந்த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னென்றால், நீங்கள் வணங்காக் கழுத்துள்ள ஜனங்கள், நான் ஒரு நிமிஷத்தில் உங்கள் நடுவில் எழும்பி, உங்களை நிர்மூலம்பண்ணுவேன்; ஆகையால், நீங்கள் போட்டிருக்கிற உங்கள் ஆபரணங்களைக் கழற்றிப்போடுங்கள்; அப்பொழுது நான் உங்களுக்குச் செய்யவேண்டியதை அறிவேன் என்று இஸ்ரவேல் புத்திரருக்குச் சொல் என்று கர்த்தர் மோசேயோடே சொல்லியிருந்த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இஸ்ரவேல் புத்திரர் ஓரேப் மலையருகே தங்கள் ஆபரணங்களைக் கழற்றிப்போட்ட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ே கூடாரத்தைப் பெயர்த்து, அதைப் பாளயத்துக்குப் புறம்பே தூரத்திலே போட்டு, அதற்கு ஆசரிப்புக் கூடாரம் என்று பேரிட்டான். கர்த்தரைத் தேடும் யாவரும் பாளயத்துக்குப் புறம்பான ஆசரிப்புக் கூடாரத்துக்குப் போ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ே கூடாரத்தைப் பெயர்த்து, அதைப் பாளயத்துக்குப் புறம்பே தூரத்திலே போட்டு, அதற்கு ஆசரிப்புக் கூடாரம் என்று பேரிட்டான். கர்த்தரைத் தேடும் யாவரும் பாளயத்துக்குப் புறம்பான ஆசரிப்புக் கூடாரத்துக்குப் போவ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ே கூடாரத்தைப் பெயர்த்து, அதைப் பாளயத்துக்குப் புறம்பே தூரத்திலே போட்டு, அதற்கு ஆசரிப்புக் கூடாரம் என்று பேரிட்டான். கர்த்தரைத் தேடும் யாவரும் பாளயத்துக்குப் புறம்பான ஆசரிப்புக் கூடாரத்துக்குப் போ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ோசே கூடாரத்துக்குப் போகும்போது, ஜனங்கள் எல்லாரும் எழுந்திருந்து, தங்கள் தங்கள் கூடாரவாசலில் நின்றுகொண்டு, அவன் கூடாரத்துக்குள் பிரவேசிக்குமட்டும், அவன் பின்னே பார்த்துக்கொண்டிரு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ோசே கூடாரத்துக்குப் போகும்போது, ஜனங்கள் எல்லாரும் எழுந்திருந்து, தங்கள் தங்கள் கூடாரவாசலில் நின்றுகொண்டு, அவன் கூடாரத்துக்குள் பிரவேசிக்குமட்டும், அவன் பின்னே பார்த்துக்கொண்டிரு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 நீயும், எகிப்து தேசத்திலிருந்து நீ அழைத்துக்கொண்டு வந்த ஜனங்களும், இவ்விடத்தை விட்டுப் புறப்பட்டு, உன் சந்ததிக்குக் கொடுப்பேன் என்று நான் ஆபிரகாமுக்கும் ஈசாக்குக்கும் யாக்கோபுக்கும் ஆணையிட்டுக்கொடுத்த பாலும் தேனும் ஓடுகிற தேசத்துக்குப் போ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ோசே கூடாரத்துக்குள் பிரவேசிக்கையில், மேகஸ்தம்பம் இறங்கி, கூடாரவாசலில் நின்றது; கர்த்தர் மோசேயோடே பேசின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ோசே கூடாரத்துக்குள் பிரவேசிக்கையில், மேகஸ்தம்பம் இறங்கி, கூடாரவாசலில் நின்றது; கர்த்தர் மோசேயோடே பேசின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ஜனங்கள் எல்லாரும் மேகஸ்தம்பம் கூடாரவாசலில் நிற்கக்கண்டார்கள்; ஜனங்கள் எல்லாரும் எழுந்திருந்து, தங்கள் தங்கள் கூடாரவாசலில் பணிந்து கொண்ட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ஜனங்கள் எல்லாரும் மேகஸ்தம்பம் கூடாரவாசலில் நிற்கக்கண்டார்கள்; ஜனங்கள் எல்லாரும் எழுந்திருந்து, தங்கள் தங்கள் கூடாரவாசலில் பணிந்து கொண்ட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வன் தன் சிநேகிதனோடே பேசுவதுபோல, கர்த்தர் மோசேயோடே முகமுகமாய்ப் பேசினார்; பின்பு, அவன் பாளயத்துக்குத் திரும்பினான்; நூனின் குமாரனாகிய யோசுவா என்னும் அவனுடைய பணிவிடைக்காரனாகிய வாலிபன் ஆசரிப்புக் கூடாரத்தை விட்டுப் பிரியாதிரு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வன் தன் சிநேகிதனோடே பேசுவதுபோல, கர்த்தர் மோசேயோடே முகமுகமாய்ப் பேசினார்; பின்பு, அவன் பாளயத்துக்குத் திரும்பினான்; நூனின் குமாரனாகிய யோசுவா என்னும் அவனுடைய பணிவிடைக்காரனாகிய வாலிபன் ஆசரிப்புக் கூடாரத்தை விட்டுப் பிரியாதிரு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வன் தன் சிநேகிதனோடே பேசுவதுபோல, கர்த்தர் மோசேயோடே முகமுகமாய்ப் பேசினார்; பின்பு, அவன் பாளயத்துக்குத் திரும்பினான்; நூனின் குமாரனாகிய யோசுவா என்னும் அவனுடைய பணிவிடைக்காரனாகிய வாலிபன் ஆசரிப்புக் கூடாரத்தை விட்டுப் பிரியாதிருந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 கர்த்தரை நோக்கி: தேவரீர் இந்த ஜனங்களை அழைத்துக்கொண்டு போ என்று சொன்னீர்; ஆகிலும், என்னோடேகூட இன்னாரை அனுப்புவேன் என்பதை எனக்கு நீர் அறிவிக்கவில்லை; என்றாலும் உன்னைப் பேர்சொல்லி அழைத்து அறிந்திருக்கிறேன் என்றும், என் கண்களில் உனக்குக் கிருபை கிடைத்தது என்றும், தேவரீர் சொன்னதுண்ட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 கர்த்தரை நோக்கி: தேவரீர் இந்த ஜனங்களை அழைத்துக்கொண்டு போ என்று சொன்னீர்; ஆகிலும், என்னோடேகூட இன்னாரை அனுப்புவேன் என்பதை எனக்கு நீர் அறிவிக்கவில்லை; என்றாலும் உன்னைப் பேர்சொல்லி அழைத்து அறிந்திருக்கிறேன் என்றும், என் கண்களில் உனக்குக் கிருபை கிடைத்தது என்றும், தேவரீர் சொன்னதுண்ட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 கர்த்தரை நோக்கி: தேவரீர் இந்த ஜனங்களை அழைத்துக்கொண்டு போ என்று சொன்னீர்; ஆகிலும், என்னோடேகூட இன்னாரை அனுப்புவேன் என்பதை எனக்கு நீர் அறிவிக்கவில்லை; என்றாலும் உன்னைப் பேர்சொல்லி அழைத்து அறிந்திருக்கிறேன் என்றும், என் கண்களில் உனக்குக் கிருபை கிடைத்தது என்றும், தேவரீர் சொன்னதுண்ட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 நீயும், எகிப்து தேசத்திலிருந்து நீ அழைத்துக்கொண்டு வந்த ஜனங்களும், இவ்விடத்தை விட்டுப் புறப்பட்டு, உன் சந்ததிக்குக் கொடுப்பேன் என்று நான் ஆபிரகாமுக்கும் ஈசாக்குக்கும் யாக்கோபுக்கும் ஆணையிட்டுக்கொடுத்த பாலும் தேனும் ஓடுகிற தேசத்துக்குப் போ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ம்முடைய கண்களில் இப்பொழுது எனக்குக் கிருபை கிடைத்ததானால் நான் உம்மை அறிவதற்கும், உம்முடைய கண்களில் எனக்குக் கிருபை கிடைப்பதற்கும், உம்முடைய வழியை எனக்கு அறிவியும்; இந்த ஜாதி உம்முடைய ஜனமென்று நினைத்தருளும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ம்முடைய கண்களில் இப்பொழுது எனக்குக் கிருபை கிடைத்ததானால் நான் உம்மை அறிவதற்கும், உம்முடைய கண்களில் எனக்குக் கிருபை கிடைப்பதற்கும், உம்முடைய வழியை எனக்கு அறிவியும்; இந்த ஜாதி உம்முடைய ஜனமென்று நினைத்தருளும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ர்: என் சமுகம் உனக்கு முன்பாகச் செல்லும், நான் உனக்கு இளைப்பாறுதல் தருவேன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ன் அவரை நோக்கி: உம்முடைய சமுகம் என்னோடேகூடச் செல்லாமற்போனால், எங்களை இவ்விடத்திலிருந்து கொண்டுபோகாதிர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க்கும் உமது ஜனங்களுக்கும் உம்முடைய கண்களிலே கிருபை கிடைத்ததென்பது எதினால் அறியப்படும்; நீர் எங்களோடே வருவதினால் அல்லவா? இப்படியே பூமியின்மேலுள்ள ஜனங்கள் எல்லாரிலும், நானும் உம்முடைய ஜனங்களும் விசேஷித்தவர்கள் என்று விளங்கும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க்கும் உமது ஜனங்களுக்கும் உம்முடைய கண்களிலே கிருபை கிடைத்ததென்பது எதினால் அறியப்படும்; நீர் எங்களோடே வருவதினால் அல்லவா? இப்படியே பூமியின்மேலுள்ள ஜனங்கள் எல்லாரிலும், நானும் உம்முடைய ஜனங்களும் விசேஷித்தவர்கள் என்று விளங்கும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க்கும் உமது ஜனங்களுக்கும் உம்முடைய கண்களிலே கிருபை கிடைத்ததென்பது எதினால் அறியப்படும்; நீர் எங்களோடே வருவதினால் அல்லவா? இப்படியே பூமியின்மேலுள்ள ஜனங்கள் எல்லாரிலும், நானும் உம்முடைய ஜனங்களும் விசேஷித்தவர்கள் என்று விளங்கும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கர்த்தர் மோசேயை நோக்கி: நீ சொன்ன இந்த வார்த்தையின்படியே செய்வேன்; என் கண்களில் உனக்குக் கிருபை கிடைத்தது; உன்னைப் பேர்சொல்லி அழைத்து அறிந்திருக்கிறேன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கர்த்தர் மோசேயை நோக்கி: நீ சொன்ன இந்த வார்த்தையின்படியே செய்வேன்; என் கண்களில் உனக்குக் கிருபை கிடைத்தது; உன்னைப் பேர்சொல்லி அழைத்து அறிந்திருக்கிறேன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வன்: உம்முடைய மகிமையை எனக்குக் காண்பித்தருளும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 நீயும், எகிப்து தேசத்திலிருந்து நீ அழைத்துக்கொண்டு வந்த ஜனங்களும், இவ்விடத்தை விட்டுப் புறப்பட்டு, உன் சந்ததிக்குக் கொடுப்பேன் என்று நான் ஆபிரகாமுக்கும் ஈசாக்குக்கும் யாக்கோபுக்கும் ஆணையிட்டுக்கொடுத்த பாலும் தேனும் ஓடுகிற தேசத்துக்குப் போ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ர்: என்னுடைய தயையை எல்லாம் நான் உனக்கு முன்பாகக் கடந்துபோகப்பண்ணி, கர்த்தருடைய நாமத்தை உனக்கு முன்பாகக் கூறுவேன்; எவன்மேல் கிருபையாயிருக்கச் சித்தமாயிருப்பேனோ, அவன்மேல் கிருபையாயிருப்பேன்; எவன்மேல் இரக்கமாயிருக்கச் சித்தமாயிருப்பேனோ அவன்மேல் இரக்கமாயிருப்பேன் என்று சொல்லி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ர்: என்னுடைய தயையை எல்லாம் நான் உனக்கு முன்பாகக் கடந்துபோகப்பண்ணி, கர்த்தருடைய நாமத்தை உனக்கு முன்பாகக் கூறுவேன்; எவன்மேல் கிருபையாயிருக்கச் சித்தமாயிருப்பேனோ, அவன்மேல் கிருபையாயிருப்பேன்; எவன்மேல் இரக்கமாயிருக்கச் சித்தமாயிருப்பேனோ அவன்மேல் இரக்கமாயிருப்பேன் என்று சொல்லி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ர்: என்னுடைய தயையை எல்லாம் நான் உனக்கு முன்பாகக் கடந்துபோகப்பண்ணி, கர்த்தருடைய நாமத்தை உனக்கு முன்பாகக் கூறுவேன்; எவன்மேல் கிருபையாயிருக்கச் சித்தமாயிருப்பேனோ, அவன்மேல் கிருபையாயிருப்பேன்; எவன்மேல் இரக்கமாயிருக்கச் சித்தமாயிருப்பேனோ அவன்மேல் இரக்கமாயிருப்பேன் என்று சொல்லி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என் முகத்தைக் காணமாட்டாய், ஒரு மனுஷனும் என்னைக் கண்டு உயிரோடிருக்கக் கூடாது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னும் கர்த்தர்: இதோ, என்னண்டையில் ஒரு இடம் உண்டு; நீ அங்கே கன்மலையில் நில்ல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ன் மகிமை கடந்துபோகும்போது, நான் உன்னை அந்தக் கன்மலையின் வெடிப்பிலே வைத்து, நான் கடந்துபோகுமட்டும் என் கரத்தினால் உன்னை மூடுவ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ன் மகிமை கடந்துபோகும்போது, நான் உன்னை அந்தக் கன்மலையின் வெடிப்பிலே வைத்து, நான் கடந்துபோகுமட்டும் என் கரத்தினால் உன்னை மூடுவ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, என் கரத்தை எடுப்பேன்; அப்பொழுது என் பின்பக்கத்தைக் காண்பாய்; என் முகமோ காணப்படாது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ஒரு தூதனை உங்களுக்கு முன்பாக அனுப்பி, கானானியனையும் எமோரியனையும் ஏத்தியனையும் பெரிசியனையும் ஏவியனையும் எபூசியனையும் துரத்திவிடுவ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ஒரு தூதனை உங்களுக்கு முன்பாக அனுப்பி, கானானியனையும் எமோரியனையும் ஏத்தியனையும் பெரிசியனையும் ஏவியனையும் எபூசியனையும் துரத்திவிட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, வழியிலே நான் உங்களை நிர்மூலம்பண்ணாதபடிக்கு, நான் உங்கள் நடுவே செல்லமாட்டேன், நீங்கள் வணங்காக் கழுத்துள்ள ஜனங்கள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, வழியிலே நான் உங்களை நிர்மூலம்பண்ணாதபடிக்கு, நான் உங்கள் நடுவே செல்லமாட்டேன், நீங்கள் வணங்காக் கழுத்துள்ள ஜனங்கள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ுக்கமான இவ்வார்த்தைகளை ஜனங்கள் கேட்டபோது, ஒருவரும் தங்கள் ஆபரணங்களைப் போட்டுக்கொள்ளாமல் துக்கித்துக்கொண்டி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rnamen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For the LORD had said unto Moses, Say unto the children of Israel, All of you are a stubbo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ople: I will come up into the midst of you in a moment, and consume you: therefore now put of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ornaments from you, that I may know what to do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 children of Israel stripped themselves of their ornaments by the mount Horeb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Moses took the tabernacle, and pitched it without the camp, far off from the camp, and call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the Tabernacle of the congregation. And it came to pass, that every one which sought the LO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nt out unto the tabernacle of the congregation, which was without the cam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it came to pass, when Moses went out unto the tabernacle, that all the people rose up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ood every man at his tent door, and looked after Moses, until he was gone into the tabernac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LORD said unto Moses, Depart, and go up behind, you and the people which you have brough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it came to pass, as Moses entered into the tabernacle, the cloudy pillar descended, and stoo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t the door of the tabernacle, and the Lord talked with Mo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all the people saw the cloudy pillar stand at the tabernacle door: and all the people ro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 and worshipped, every man in his tent doo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e LORD spoke unto Moses face to face, as a man speaks unto his friend. And he turned aga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to the camp: but his servant Joshua, the son of Nun, a young man, departed not out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bernac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Moses said unto the LORD, See, you says unto me, Bring up this people: and you have not le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 know whom you will send with me. Yet you have said, I know you by name, and you have also fou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ace in my s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 out of the land of Egypt, unto the land which I swore unto Abraham, to Isaac, and to Jacob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Now therefore, I pray you, if I have found grace in your sight, show me now your way, that I m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now you, that I may find grace in your sight: and consider that this nation is your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he said, My presence shall go with you, and I will give you re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he said unto him, If your presence go not with me, carry us not up behi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For wherein shall it be known here that I and your people have found grace in your sight? is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in that you go with us? so shall we be separated, I and your people, from all the people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e upon the face of the ea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the LORD said unto Moses, I will do this thing also that you have spoken: for you have fou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ace in my sight, and I know you by na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he said, I plead to you, show me your glor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ying, Unto your seed will I give i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he said, I will make all my goodness pass before you, and I will proclaim the name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before you; and will be gracious to whom I will be gracious, and will show mercy on whom I wi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ow merc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he said, You can not see my face: for there shall no man see me, and li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 LORD said, Behold, there is a place by me, and you shall stand upon a rock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it shall come to pass, while my glory passes by, that I will put you in a cleft of the rock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will cover you with my hand while I pass b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I will take away mine hand, and you shall see my back parts: but my face shall not be se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I will send an angel before you; and I will drive out the Canaanite, the Amorite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ttite, and the Perizzite, the Hivite, and the Jebusit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Unto a land flowing with milk and honey: for I will not go up in the midst of you; for you are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ubborn people: lest I consume you in the 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when the people heard these evil tidings, they mourned: and no man did put on him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2026-09-05T21:49:46Z</dcterms:created>
  <dcterms:modified xsi:type="dcterms:W3CDTF">2026-09-05T21:49:46Z</dcterms:modified>
  <dc:title>Exodus : 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