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நீர்தானே, எப்போதும்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ரும், திருவார்த்தையே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ாட்சைச் செடி நீரே, தாவீதின் வே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ிவெள்ளியே, நட்ச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னாவிலும் பெரியவ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லமோனிலும் பெரி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பூனியே போத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நிவர்த்தி செய்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ாதார பலி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பேசும் ஆசாரிய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உ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-(4) – உயிர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ே, ஆறுதல் நாய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ே, சமாத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ேசிக்கிறேன் – நேசி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2026-07-30T10:31:00Z</dcterms:created>
  <dcterms:modified xsi:type="dcterms:W3CDTF">2026-07-30T10:31:00Z</dcterms:modified>
  <dc:title>துதிப் பாடல்கள் : 466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