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r the cup of loving service, 
Sons and daughters of the King ; 
Water from the living fountain 
To the faint and thirsty bring ; 
Tendered in His loving spirit, 
Blessed will the mission be ; 
E'en the smallest cup that's offered, 
Christ, our gracious Lord, will s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ar the cup of loving service 
To the weary and the sad ; 
For the draught held out to others 
Makes the giver more than glad : 
So 'twill yield a double blessing, 
Waking sweetest chords of praise, 
While we strive to follow Jesus 
In His pleasant, peaceful way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ar the cup of loving service, 
Listening for the Master's voice ; 
Ready always for His errands, 
In the blessed work rejoice. 
Yes, we know, for He hath told us----
And His word is still the same----
He will bless the cup of water 
Humbly offered in His na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2026-09-15T16:56:49Z</dcterms:created>
  <dcterms:modified xsi:type="dcterms:W3CDTF">2026-09-15T16:56:49Z</dcterms:modified>
  <dc:title>Hymn : 770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