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Go from the presence of a foolish man, when you perceive not in him the lips of knowledge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wisdom of the prudent is to understand his way: but the folly of fools is deceit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ols make a mock at sin: but among the righteous there is favour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heart knows his own bitterness; and a stranger does not intermeddle with his joy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house of the wicked shall be overthrown: but the tabernacle of the upright shall flourish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re is a way which seems right unto a man, but the end thereof are the ways of death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Even in laughter the heart is sorrowful; and the end of that delight is heaviness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backslider in heart shall be filled with his own ways: and a good man shall be satisfied from himself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simple believes every word: but the prudent man looks well to his going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 wise man fears, and departs from evil: but the fool rages, and is confident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Every wise woman builds her house: but the foolish plucks it down with her hands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 that is soon angry deals foolishly: and a man of wicked devices is hated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simple inherit folly: but the prudent are crowned with knowledge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evil bow before the good; and the wicked at the gates of the righteous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poor is hated even of his own neighbour: but the rich has many friends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e that despises his neighbour sins: but he that has mercy on the poor, happy is he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Do they not go astray that devise evil? but mercy and truth shall be to them that devise good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n all labour there is profit: but the talk of the lips tends only to destitution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crown of the wise is their riches: but the foolishness of fools is folly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 true witness delivers souls: but a deceitful witness speaks lies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In the fear of the LORD is strong confidence: and his children shall have a place of refuge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Every wise woman builds her house: but the foolish plucks it down with her hands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In the fear of the LORD is strong confidence: and his children shall have a place of refuge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 fear of the LORD is a fountain of life, to depart from the snares of death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In the multitude of people is the king's honour: but in the lack of people is the destruction of the prince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He that is slow to wrath is of great understanding: but he that is hasty of spirit exalts folly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 sound heart is the life of the flesh: but envy the rottenness of the bones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He that oppresses the poor reproaches his Maker: but he that honors him has mercy on the poor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He that oppresses the poor reproaches his Maker: but he that honors him has mercy on the poor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 wicked is driven away in his wickedness: but the righteous has hope in his death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Wisdom rests in the heart of him that has understanding: but that which is in the midst of fools is made known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Righteousness exalts a nation: but sin is a reproach to any people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that walks in his uprightness fears the LORD: but he that is perverse in his ways despises him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 king's favour is toward a wise servant: but his wrath is against him that causes shame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 king's favour is toward a wise servant: but his wrath is against him that causes shame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that walks in his uprightness fears the LORD: but he that is perverse in his ways despises him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n the mouth of the foolish is a rod of pride: but the lips of the wise shall preserve them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ere no oxen are, the crib is clean: but much increase is by the strength of the ox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 faithful witness will not lie: but a false witness will utter lies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 scorner seeks wisdom, and finds it not: but knowledge is easy unto him that understands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92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ூடனுடைய முகத்துக்கு விலகிப்போ; அறிவுள்ள உதடுகளை அங்கே காணாய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ன் வழியைச் சிந்தித்துக்கொள்வது விவேகியின் ஞானம்; மூடர்களுடைய வஞ்சனையோ மூடத்தன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ூடர் பாவத்தைக்குறித்துப் பரியாசம்பண்ணுகிறார்கள்; நீதிமான்களுக்குள்ளே தயை உண்ட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ுதயத்தின் கசப்பு இருதயத்திற்கே தெரியும்; அதின் மகிழ்ச்சிக்கு அந்நியன் உடந்தையாக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ுன்மார்க்கனுடைய வீடு அழியும்; செம்மையானவனுடைய கூடாரமோ செழி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ஷனுக்குச் செம்மையாய்த் தோன்றுகிற வழி உண்டு; அதின் முடிவோ மரண வழி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கைப்பிலும் மனதுக்குத் துக்கமுண்டு; அந்த மகிழ்ச்சியின் முடிவு சஞ்சல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வாங்கும் இருதயமுள்ளவன் தன் வழிகளிலேயும், நல்ல மனுஷனோ தன்னிலே தானும் திருப்தியடை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ேதையானவன் எந்த வார்த்தையையும் நம்புவான்; விவேகியோ தன் நடையின்மேல் கவனமாயிரு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ஞானமுள்ளவன் பயந்து தீமைக்கு விலகுகிறான்; மதியீனனோ மூர்க்கங்கொண்டு துணிகரமாயிருக்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ுத்தியுள்ள ஸ்திரீ தன் வீட்டைக்கட்டுகிறாள்; புத்தியில்லாத ஸ்திரீயோ தன் கைகளினால் அ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ுற்கோபி மதிகேட்டைச் செய்வான்; துர்ச்சிந்தனைக்காரன் வெறுக்கப்படு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ேதையர் புத்தியீனத்தைச் சுதந்தரிக்கிறார்கள்; விவேகிகளோ அறிவினால் முடிசூட்டப்படுகி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ீயோர் நல்லோருக்கு முன்பாகவும் துன்மார்க்கர் நீதிமான்களுடைய வாசற்படிகளிலும் குனிவதுண்ட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ரித்திரன் தனக்கடுத்தவனாலும் பகைக்கப்படுகிறான்; ஐசுவரியவானுக்கோ அநேக சிநேகிதருண்ட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றனை அவமதிக்கிறவன் பாவஞ்செய்கிறான்; தரித்திரனுக்கு இரங்குகிறவனோ பாக்கியமடைவ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ீமையை யோசிக்கிறவர்கள் தவறுகிறார்களல்லவோ? நன்மையை யோசிக்கிறவர்களுக்கோ கிருபையும் சத்தியமுமுண்ட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கல பிரயாசத்தினாலும் பிரயோஜனமுண்டு; உதடுகளின் பேச்சோ வறுமையை மாத்திரம் தர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ஞானிகளுக்கு முடி அவர்கள் செல்வம்; மூடரின் மதியீனம் மூடத்தன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ெய்ச்சாட்சி சொல்லுகிறவன் உயிர்களை இரட்சிக்கிறான்; வஞ்சனைக்காரனோ பொய்களை ஊத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ுக்குப் பயப்படுகிறவனுக்குத் திடநம்பிக்கை உண்டு; அவன் பிள்ளைகளுக்கும் அடைக்கல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டித்துப்போடுகிறா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ிடை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ுக்குப் பயப்படுதல் ஜீவஊற்று; அதினால் மரணக்கண்ணிகளுக்குத் தப்பலா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ஜனத்திரட்சி ராஜாவின் மகிமை, ஜனக்குறைவு தலைவனின் முறிவ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டிய சாந்தமுள்ளவன் மகாபுத்திமான்; முற்கோபியோ புத்தியீனத்தை விளங்கப்பண்ண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சொஸ்தமனம் உடலுக்கு ஜீவன்; பொறாமையோ எலும்புருக்க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ரித்திரனை ஒடுக்குகிறவன் அவனை உண்டாக்கினவரை நிந்திக்கிறான்; தரித்திரனுக்குத் தயைசெய்கிறவன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வரைக் கனம்பண்ண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ுன்மார்க்கன் தன் தீமையிலே வாரிக்கொள்ளப்படுவான்; நீதிமானோ தன் மரணத்திலே நம்பிக்கையுள்ளவ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ுத்திமானுடைய இருதயத்தில் ஞானம் தங்கும்; மதியீனரிடத்தில் உள்ளதோ வெளிப்ப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தி ஜனத்தை உயர்த்தும்; பாவமோ எந்த ஜனத்துக்கும் இகழ்ச்ச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ிதானமாய் நடக்கிறவன் கர்த்தருக்குப் பயப்படுகிறான்; தன் வழிகளில் தாறுமாறானவனோ அவ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ராஜாவின் தயை விவேகமுள்ள பணிவிடைக்காரன்மேலிருக்கும்; அவனுடைய கோபமோ இலச்சையுண்டாக்குகிற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ேலிர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லட்சியம்பண்ண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ூடன் வாயிலே அவன் அகந்தைக்கேற்ற மிலாறுண்டு; ஞானவான்களின் உதடுகளோ அவர்களைக் காப்பாற்ற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ருதுகளில்லாத இடத்தில் களஞ்சியம் வெறுமையாயிருக்கும்; காளைகளின் பெலத்தினாலோ மிகுந்த வரத்துண்ட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ெய்ச்சாட்சிக்காரன் பொய்சொல்லான்; பொய்ச்சாட்சிக்காரனோ பொய்களை ஊதுகி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ரியாசக்காரன் ஞானத்தைத் தேடியும் கண்டுபிடியான்; புத்தியுள்ளவனுக்கோ அறிவு லேசாய் வர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2026-07-18T12:02:59Z</dcterms:created>
  <dcterms:modified xsi:type="dcterms:W3CDTF">2026-07-18T12:02:59Z</dcterms:modified>
  <dc:title>நீதிமொழிகள்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