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ுறப்பட்டுப்போய், முந்நூறு நரிகளைப் பிடித்து, பந்தங்களை எடுத்து, வாலோடே வால் சேர்த்து, இரண்டு வால்களுக்கும் நடுவே ஒவ்வொரு பந்தத்தை வைத்துக் கட்ட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ந்தங்களைக் கொளுத்தி, பெலிஸ்தரின் வெள்ளாண்மையிலே அவைகளை ஓட விட்டு, கதிர்க்கட்டுகளையும் வெள்ளாண்மையையும் திராட்சத்தோட்டங்களையும் ஒலிவத்தோப்புகளையும் சுட்டெரித்துப் போட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ந்தங்களைக் கொளுத்தி, பெலிஸ்தரின் வெள்ளாண்மையிலே அவைகளை ஓட விட்டு, கதிர்க்கட்டுகளையும் வெள்ளாண்மையையும் திராட்சத்தோட்டங்களையும் ஒலிவத்தோப்புகளையும் சுட்டெரித்துப் போட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டிச் செய்தவன் யார் என்று பெலிஸ்தர் கேட்கிறபோது, திம்னாத்தானுடைய மருமகனாகிய சிம்சோன்தான்; அவனுடைய பெண்சாதியை அவனுடைய சிநேகிதனுக்குக் கொடுத்துவிட்டபடியால் அப்படிச் செய்தான் என்றார்கள்; அப்பொழுது பெலிஸ்தர் போய், அவளையும் அவள் தகப்பனையும் அக்கினியால் சுட்டெர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டிச் செய்தவன் யார் என்று பெலிஸ்தர் கேட்கிறபோது, திம்னாத்தானுடைய மருமகனாகிய சிம்சோன்தான்; அவனுடைய பெண்சாதியை அவனுடைய சிநேகிதனுக்குக் கொடுத்துவிட்டபடியால் அப்படிச் செய்தான் என்றார்கள்; அப்பொழுது பெலிஸ்தர் போய், அவளையும் அவள் தகப்பனையும் அக்கினியால் சுட்டெரி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டிச் செய்தவன் யார் என்று பெலிஸ்தர் கேட்கிறபோது, திம்னாத்தானுடைய மருமகனாகிய சிம்சோன்தான்; அவனுடைய பெண்சாதியை அவனுடைய சிநேகிதனுக்குக் கொடுத்துவிட்டபடியால் அப்படிச் செய்தான் என்றார்கள்; அப்பொழுது பெலிஸ்தர் போய், அவளையும் அவள் தகப்பனையும் அக்கினியால் சுட்டெரி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ிம்சோன் அவர்களை நோக்கி: நீங்கள் இப்படிச் செய்தபடியால் நான் உங்கள் கையிலே பழிவாங்கினாலொழிய இளைப்பாறேன் என்று சொல்ல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ிம்சோன் அவர்களை நோக்கி: நீங்கள் இப்படிச் செய்தபடியால் நான் உங்கள் கையிலே பழிவாங்கினாலொழிய இளைப்பாறேன் என்று சொல்ல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ச் சின்னபின்னமாகச் சங்காரம்பண்ணி, பின்பு போய், ஏத்தாம் ஊர்க் கன்மலைச் சந்திலே குடியிருந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ச் சின்னபின்னமாகச் சங்காரம்பண்ணி, பின்பு போய், ஏத்தாம் ஊர்க் கன்மலைச் சந்திலே குடியிரு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ிலநாள் சென்றபின்பு, சிம்சோன் கோதுமை அறுக்கிற நாட்களில் ஒரு வெள்ளாட்டுக்குட்டியை எடுத்துக்கொண்டு, தன் பெண்சாதியைக் காணப்போய்; நான் என் பெண்சாதியினிடத்தில் அறைவீட்டிற்குள் போகட்டும் என்றான்; அவள் தகப்பனோ, அவனை உள்ளே போக ஒட்டாமல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ெலிஸ்தர் போய், யூதாவிலே பாளயமிறங்கி, லேகி என்கிற வெளியிலே பரவியிரு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எங்களுக்கு விரோதமாக வந்தது என்ன என்று யூதா மனுஷர் கேட்டதற்கு, அவர்கள்: சிம்சோன் எங்களுக்குச் செய்ததுபோல, நாங்களும் அவனுக்குச் செய்யும்படி அவனைக் கட்டுகிறதற்காக வந்தோம்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எங்களுக்கு விரோதமாக வந்தது என்ன என்று யூதா மனுஷர் கேட்டதற்கு, அவர்கள்: சிம்சோன் எங்களுக்குச் செய்ததுபோல, நாங்களும் அவனுக்குச் செய்யும்படி அவனைக் கட்டுகிறதற்காக வந்தோம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ூதாவிலே மூவாயிரம் பேர் ஏத்தாம் ஊர்க் கன்மலைச் சந்திற்குப்போய் பெலிஸ்தர் நம்மை ஆளுகிறார்கள் என்று தெரியாதா? பின்னை ஏன் எங்களுக்கு இப்படிச் செய்தாய் என்று சிம்சோனிடத்தில் சொன்னார்கள். அதற்கு அவன்: அவர்கள் எனக்குச் செய்தபடியே நானும் அவர்களுக்குச் செய்தே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ூதாவிலே மூவாயிரம் பேர் ஏத்தாம் ஊர்க் கன்மலைச் சந்திற்குப்போய் பெலிஸ்தர் நம்மை ஆளுகிறார்கள் என்று தெரியாதா? பின்னை ஏன் எங்களுக்கு இப்படிச் செய்தாய் என்று சிம்சோனிடத்தில் சொன்னார்கள். அதற்கு அவன்: அவர்கள் எனக்குச் செய்தபடியே நானும் அவர்களுக்குச் செய்தேன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ூதாவிலே மூவாயிரம் பேர் ஏத்தாம் ஊர்க் கன்மலைச் சந்திற்குப்போய் பெலிஸ்தர் நம்மை ஆளுகிறார்கள் என்று தெரியாதா? பின்னை ஏன் எங்களுக்கு இப்படிச் செய்தாய் என்று சிம்சோனிடத்தில் சொன்னார்கள். அதற்கு அவன்: அவர்கள் எனக்குச் செய்தபடியே நானும் அவர்களுக்குச் செய்தே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: உன்னைக்கட்டி, பெலிஸ்தர் கையில் ஒப்புக்கொடுக்க வந்திருக்கிறோம் என்றார்கள். அதற்குச் சிம்சோன்: நீங்களே என்மேல் விழுகிறதில்லை என்று எனக்கு ஆணையிடுங்கள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: உன்னைக்கட்டி, பெலிஸ்தர் கையில் ஒப்புக்கொடுக்க வந்திருக்கிறோம் என்றார்கள். அதற்குச் சிம்சோன்: நீங்களே என்மேல் விழுகிறதில்லை என்று எனக்கு ஆணையிடுங்கள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ர்கள்: நாங்கள் உன்னை இறுகக்கட்டி, அவர்கள் கையில் ஒப்புக்கொடுப்போமே அல்லாமல், உன்னை கொன்றுபோடமாட்டோம் என்று சொல்லி, இரண்டு புதுக் கயிறுகளாலே அவனைக் கட்டி, கன்மலையிலிருந்து கொண்டுபோ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ர்கள்: நாங்கள் உன்னை இறுகக்கட்டி, அவர்கள் கையில் ஒப்புக்கொடுப்போமே அல்லாமல், உன்னை கொன்றுபோடமாட்டோம் என்று சொல்லி, இரண்டு புதுக் கயிறுகளாலே அவனைக் கட்டி, கன்மலையிலிருந்து கொண்டுபோ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ிலநாள் சென்றபின்பு, சிம்சோன் கோதுமை அறுக்கிற நாட்களில் ஒரு வெள்ளாட்டுக்குட்டியை எடுத்துக்கொண்டு, தன் பெண்சாதியைக் காணப்போய்; நான் என் பெண்சாதியினிடத்தில் அறைவீட்டிற்குள் போகட்டும் என்றான்; அவள் தகப்பனோ, அவனை உள்ளே போக ஒட்டாமல்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லேகிவரைக்கும் வந்து சேர்ந்தபோது, பெலிஸ்தர் அவனுக்கு விரோதமாய் ஆரவாரம் பண்ணினார்கள் அப்பொழுது கர்த்தருடைய ஆவி அவன் மேல் பலமாய் இறங்கினதினால், அவன் புயங்களில் கட்டியிருந்த கயிறுகள் நெருப்புப்பட்ட நூல்போலாகி, அவன் கட்டுகள் அவன் கைகளை விட்டு அறுந்து போயிற்ற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லேகிவரைக்கும் வந்து சேர்ந்தபோது, பெலிஸ்தர் அவனுக்கு விரோதமாய் ஆரவாரம் பண்ணினார்கள் அப்பொழுது கர்த்தருடைய ஆவி அவன் மேல் பலமாய் இறங்கினதினால், அவன் புயங்களில் கட்டியிருந்த கயிறுகள் நெருப்புப்பட்ட நூல்போலாகி, அவன் கட்டுகள் அவன் கைகளை விட்டு அறுந்து போயிற்ற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டனே அவன் ஒரு கழுதையின் பச்சைத் தாடையெலும்பைக் கண்டு, தன் கையை நீட்டி அதை எடுத்து, அதினாலே ஆயிரம் பேரைக் கொன்றுபோ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சிம்சோன்: கழுதையின் தாடையெலும்பினால் குவியல் குவியலாகப் பட்டுக்கிடக்கிறார்கள், கழுதையின் தாடையெலும்பினால் ஆயிரம்பேரைக் கொன்றேன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சிம்சோன்: கழுதையின் தாடையெலும்பினால் குவியல் குவியலாகப் பட்டுக்கிடக்கிறார்கள், கழுதையின் தாடையெலும்பினால் ஆயிரம்பேரைக் கொன்ற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ச் சொல்லித் தீர்ந்தபின்பு, தன் கையில் இருந்த தாடையெலும்பை எறிந்துவிட்டு, அவ்விடத்திற்கு ராமாத்லேகி என்றுபேரி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மிகவும் தாகமடைந்து, கர்த்தரை நோக்கிக் கூப்பிட்டு: தேவரீர் உமது அடியேன் கையினால் இந்தப் பெரிய இரட்சிப்பைக் கட்டளையிட்டிருக்க, இப்பொழுது நான் தாகத்தினால் செத்து, விருத்தசேதனம் இல்லாதவர்கள் கையிலே விழவேண்டுமோ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மிகவும் தாகமடைந்து, கர்த்தரை நோக்கிக் கூப்பிட்டு: தேவரீர் உமது அடியேன் கையினால் இந்தப் பெரிய இரட்சிப்பைக் கட்டளையிட்டிருக்க, இப்பொழுது நான் தாகத்தினால் செத்து, விருத்தசேதனம் இல்லாதவர்கள் கையிலே விழவேண்டுமோ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தேவன் லேகியிலுள்ள பள்ளத்தைப் பிளக்கப்பண்ணினார்; அதிலிருந்து தண்ணீர் ஓடிவந்தது; அவன் குடித்தபோது அவன் உயிர் திரும்ப வந்தது. அவன் பிழைத்தான்; ஆனபடியால் அதற்கு எந்நக்கோரி என்று பேரிட்டான்; அது இந்நாள்வரையும் லேகியில் இருக்கிற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தேவன் லேகியிலுள்ள பள்ளத்தைப் பிளக்கப்பண்ணினார்; அதிலிருந்து தண்ணீர் ஓடிவந்தது; அவன் குடித்தபோது அவன் உயிர் திரும்ப வந்தது. அவன் பிழைத்தான்; ஆனபடியால் அதற்கு எந்நக்கோரி என்று பேரிட்டான்; அது இந்நாள்வரையும் லேகியில் இரு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அவளை முற்றிலும் பகைத்துவிட்டாய் என்று நான் எண்ணி, அவளை உன் சிநேகிதனுக்குக் கொடுத்துவிட்டேன்; அவள் தங்கை அவளைப்பார்க்கிலும் அழகானவள் அல்லவா, அவளுக்குப் பதிலாக இவள் உனக்கு இருக்கட்டும் என்று சொன்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பெலிஸ்தரின் நாட்களில் இஸ்ரவேலை இருபது வருஷம் நியாயம் விசார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அவளை முற்றிலும் பகைத்துவிட்டாய் என்று நான் எண்ணி, அவளை உன் சிநேகிதனுக்குக் கொடுத்துவிட்டேன்; அவள் தங்கை அவளைப்பார்க்கிலும் அழகானவள் அல்லவா, அவளுக்குப் பதிலாக இவள் உனக்கு இருக்கட்டும் என்று சொன்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அவளை முற்றிலும் பகைத்துவிட்டாய் என்று நான் எண்ணி, அவளை உன் சிநேகிதனுக்குக் கொடுத்துவிட்டேன்; அவள் தங்கை அவளைப்பார்க்கிலும் அழகானவள் அல்லவா, அவளுக்குப் பதிலாக இவள் உனக்கு இருக்கட்டும் என்று சொன்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சிம்சோன்: நான் பெலிஸ்தருக்குப் பொல்லாப்புச் செய்தாலும், என்மேல் குற்றமில்லை என்று அவர்களுக்குச் சொல்ல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சிம்சோன்: நான் பெலிஸ்தருக்குப் பொல்லாப்புச் செய்தாலும், என்மேல் குற்றமில்லை என்று அவர்களுக்குச் சொல்ல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ுறப்பட்டுப்போய், முந்நூறு நரிகளைப் பிடித்து, பந்தங்களை எடுத்து, வாலோடே வால் சேர்த்து, இரண்டு வால்களுக்கும் நடுவே ஒவ்வொரு பந்தத்தை வைத்துக் கட்ட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 મશાલ ખોસી દી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છી તેણે મશાલો સળગાવી અને શિયાળોને પલિસ્તીઓના અનાજના કોઠાર તથા ખેતરો સળગાવી મૂકવા છૂટાં મૂક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ધાં. તેઓએ જૈતૂનની અને દ્રાક્ષની વાડીઓ પણ બાળી મૂક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લિસ્તીઓએ પૂછયું, “આ કોણે કર્યું?” તેથી તેઓને કહેવામાં આવ્યું, “સામસૂને, કારણ કે તેની થન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ત્નીના પિતા તિમ્નીએ તેને બીજા પુરુષ સાથે પરણાવી દીધી.” પછી પલિસ્તીઓએ જઈને પુત્રી અને તેના પિત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કડયાં અને તેઓના ઘરમાં જીવતાં સળગાવી મૂક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સામસૂને તેઓને કહ્યું, “જો તમે આ રીતે વર્તશો તો હું ચોક્કસ કહું છું કે, હું બદલો લીધા વિના છોડવ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,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ણે તેઓના ઉપર તેની પૂરી તાકાતથી હુમલો કર્યો અને સર્વેને માંરી નાખ્યા. પછી તે એટામની ખડક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ુફામાં જઈને રહેવા લાગ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થોડા સમય પછી ધઉની કાપણીની ઋતુમાં સામસૂન પોતાની પત્નીને મળવા ગયો અને સાથે તેને માંટે એક લવાર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લિસ્તીઓએ આવીને યહૂદામાં સૈન્યની ટુકડી મોકલી આપી અને લેહી ઉપર છાપો માં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ૂદાના કુળસમૂહે તેને પૂછયું, “તમે અહીં શા માંટે અમાંરી સાથે લડવા આવ્યા છો?”પલિસ્તીઓએ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અમે સામસૂનની ધરપકડ કરવા અને તેણે અમાંરી ઉપર જે કર્યુ છે, તે તેની પર કરવા આવ્યા છીએ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થી યહૂદાના કુળસમૂહમાંથી ત્રણહજાર માંણસો ‘એટામ’ના ખડકની ગુફા આગળ ગયા સામસૂનને મળ્યા અ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તને એટલી ખબર નથી કે અમે પલિસ્તીઓના તાબેદાર છીએ? તે અમને કેવી કફોડી સ્થિતિમાં મૂકી દીધા?”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મેં તેઓ સાથે એવોજ વર્તાવ કર્યો, જેવો વર્તાવ તેઓએ માંરી સાથે કર્યો હત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ઓએ તેને કહ્યું, “અમે તને પકડીને પલિસ્તીઓ પાસે લઈ જવા માંટે આવ્યા છીએ.” સામસૂને કહ્યું, “સાર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મને વચન આપો કે તમે પોતે મને માંરી નહિ નાખ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, “અમે તને માંરી નહિ નાખીએ, અમે તો ફકત તને બાંધીને તે લોકોને સોંપી દઈશું.” પછી તેમણે તેને બ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વાં દોરડાં વડે બાંધ્યો અને ગુફામાંથી પાછો લા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તો ગયો. તેણે પત્નીના પિતાને કહ્યું, “માંરે માંરી પત્નીના ઓરડામાં જવ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સામસૂન જયારે લેહી પહોચ્યો ત્યારે પલિસ્તીઓ જયનાદ કરતાં કરતાં એની સામે આવ્યા. પરંતુ યહોવ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ત્માંએ સામસૂનમાં સંચાર કર્યો અને તેને હાથે બાંધેલાં દોરડાં શણની લટ હોય તેમ તોડી નાખ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ેણે ત્યાં જમીન પર પડેલું ગધેડાનું જડબું ઉપાડયું અને તેના વડે એકહજાર માંણસોને માંરી નાખ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ણે બોલવાનું ચાલુ રાખ્યું, “ગધેડાના જડબાના હાડકા વડે મેં એક હજાર માંણસોનો સંહાર કર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ધેડાના જડબાના હાડકા વડે મેં તેઓના માંણસોને માંરી નાખ્યા અને તેઓને થપ્પી કરી મૂકી દીધા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એમ કહીને તેણે તે ગધેડાના જડબાનું હાડકું ફેંકી દીધું અને તે જગ્યાનું નામ રામાંથ લેહીરાખ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ને ખૂબ તરસ લાગી હતી તેથી તેણે યહોવાને પોકાર કરીને કહ્યું, “તમે તમાંરા આ સેવકને આ વિજય અપાવ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 તો શું માંરે હવે તરસ્યા મરી જવું અને સુન્નત કર્યા વગરના લોકોના તાબામાં જવું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્યારે દેવ ત્યાં લેહીની ધરતીમાં એક ખાડો પાડયો, અને તેમાંથી એકદમ પાણી બહાર આવ્યું, તે પીધા પછ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મસૂન તાજો થયો અને તે જગ્યાનું નામ તેણે એન-હાક્કોરેપાડયું, આજે પણ એ ઝરણું લેહીમા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ણે સ્પષ્ટ રીતે કહ્યું, “મને જાણવા મળ્યું છે કે તું તેને જરાય પસંદ કરતો નથી અને ચાહતો નથી. તે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લિસ્તીઓના સમયમાં સામસૂને પછી વીસ વર્ષ સુધી ઈસ્રાએલનો ન્યાય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ેં તેને તારા મિત્ર સાથે પરણાવી દીધી. પણ એની નાની બહેન એના કરતાંય વધુ સારી છે, એને બદલે તું તેને લ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ણ સામસૂને ગુસ્સામાં મોટે સાદે કહ્યું, “હવે આ વખતે જો હું પલિસ્તીઓને નુકસાન કરું તો કોઈ માં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ંક કાઢી શકે તેમ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આથી તેણે ત્રણસો શિયાળો અને મશાલો લીધી. અને બે શિયાળોની પૂંછડી એક બીજા સાથે બાંધી અને દરેકની વચ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2026-08-04T01:08:01Z</dcterms:created>
  <dcterms:modified xsi:type="dcterms:W3CDTF">2026-08-04T01:08:01Z</dcterms:modified>
  <dc:title>ન્યાયાધીશો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