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presProps" Target="presProps.xml"/>
  <Relationship Id="rId45" Type="http://schemas.openxmlformats.org/officeDocument/2006/relationships/viewProps" Target="viewProps.xml"/>
  <Relationship Id="rId4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ீயநோக்கம் பாவமாம்; பரியாசக்காரன் மனுஷருக்கு அருவருப்பானவ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பத்துக்காலத்தில் நீ சோர்ந்துபோவாயானால் உன் பெலன் குறுகின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ரணத்துக்கு ஒப்பிக்கப்பட்டவர்களையும், கொலையுண்ணப்போகிறவர்களையும் விடுவிக்கக்கூடுமானால் விடுவி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ை அறியோம் என்பாயாகில், இருதயங்களைச் சோதிக்கிறவர் அறியாரோ? உன் ஆத்துமாவைக் காக்கிறவர் கவனியாரோ? அவர் மனுஷருக்கு அவனவன் கிரியைக்குத்தக்கதாகப் பலனளியாரோ?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ை அறியோம் என்பாயாகில், இருதயங்களைச் சோதிக்கிறவர் அறியாரோ? உன் ஆத்துமாவைக் காக்கிறவர் கவனியாரோ? அவர் மனுஷருக்கு அவனவன் கிரியைக்குத்தக்கதாகப் பலனளியாரோ?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ன் மகனே, தேனைச் சாப்பிடு, அது நல்லது; கூட்டிலிருந்து ஒழுகும் தேன் உன் வாய்க்கு இன்பமாயிருக்க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டியே ஞானத்தை அறிந்துகொள்வது உன் ஆத்துமாவுக்கு இன்பமாயிருக்கும்; அதைப் பெற்றுக்கொண்டால், அது முடிவில் உதவும், உன் நம்பிக்கை வீண்போகாத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டியே ஞானத்தை அறிந்துகொள்வது உன் ஆத்துமாவுக்கு இன்பமாயிருக்கும்; அதைப் பெற்றுக்கொண்டால், அது முடிவில் உதவும், உன் நம்பிக்கை வீண்போகா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ுஷ்டனே, நீ நீதிமானுடைய வாசஸ்தலத்துக்கு விரோதமாய்ப் பதிவிராதே; அவன் தங்கும் இடத்தைப் பாழாக்கிப்போடாதே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திமான் ஏழுதரம் விழுந்தாலும் திரும்பவும் எழுந்திருப்பான்; துன்மார்க்கரோ தீங்கிலே இடறுண்டு கிடப்ப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ொல்லாத மனுஷர்மேல் பொறாமைகொள்ளாதே; அவர்களோடே இருக்கவும் விரும்பாதே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ன் சத்துரு விழும்போது சந்தோஷப்படாதே; அவன் இடறும்போது உன் இருதயம் களிகூராதிருப்பதாக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ர்த்தர் அதைக் காண்பார், அது அவர் பார்வைக்குப் பொல்லாப்பாயிருக்கும்; அப்பொழுது அவனிடத்தினின்று அவர் தமது கோபத்தை நீக்கிவிடுவ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ொல்லாதவர்களைக் குறித்து எரிச்சலாகாதே; துன்மார்க்கர்மேல் பொறாமை கொள்ளாதே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துன்மார்க்கனுக்கு நல்முடிவு இல்லை; துன்மார்க்கனுடைய விளக்கு அணைந்துபோ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என் மகனே, நீ கர்த்தருக்கும் ராஜாவுக்கும் பயந்து நட; கலகக்காரரோடு கலவாதே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சடிதியில் அவர்களுடைய ஆபத்து எழும்பும்; அவர்கள் இருவரின் சங்காரத்தையும் அறிந்தவன் யார்?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ின்னும் ஞானமுள்ளவர்களின் புத்திமதிகள் என்னவெனில்: நியாயத்திலே முகதாட்சிணியம் நல்லதல்ல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துன்மார்க்கனைப் பார்த்து: நீதிமானாயிருக்கிறாய் என்று சொல்லுகிறவனை ஜனங்கள் சபிப்பார்கள், பிரஜைகள் அவனை வெறுப்ப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துன்மார்க்கனைப் பார்த்து: நீதிமானாயிருக்கிறாய் என்று சொல்லுகிறவனை ஜனங்கள் சபிப்பார்கள், பிரஜைகள் அவனை வெறுப்ப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னைக் கடிந்துகொள்ளுகிறவர்கள்மேல் பிரியமுண்டாகும், அவர்களுக்கு உத்தம ஆசீர்வாதம் கிடைக்க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கள் இருதயம் கொடுமையை யோசிக்கும், அவர்கள் உதடுகள் தீவினையைப் பேசு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செம்மையான மறுமொழி சொல்லுகிறவன் உதடுகளை முத்தமிடுகிறவனுக்குச் சமான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வெளியில் உன் வேலையை எத்தனப்படுத்தி, வயலில் அதை ஒழுங்காக்கி, பின்பு உன் வீட்டைக் கட்ட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வெளியில் உன் வேலையை எத்தனப்படுத்தி, வயலில் அதை ஒழுங்காக்கி, பின்பு உன் வீட்டைக் கட்ட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ியாயமின்றிப் பிறனுக்கு விரோதமாய்ச் சாட்சியாக ஏற்படாதே; உன் உதடுகளினால் வஞ்சகம் பேசாதே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ன் எனக்குச் செய்த பிரகாரம் நானும் அவனுக்குச் செய்வேன், அவன் செய்கைக்குத்தக்கதாக நானும் அவனுக்குச் சரிக்கட்டுவேன் என்று நீ சொல்லாதே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ன் எனக்குச் செய்த பிரகாரம் நானும் அவனுக்குச் செய்வேன், அவன் செய்கைக்குத்தக்கதாக நானும் அவனுக்குச் சரிக்கட்டுவேன் என்று நீ சொல்லாதே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சோம்பேறியின் வயலையும், மதியீனனுடைய திராட்சத்தோட்டத்தையும் கடந்துபோனே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தோ, அதெல்லாம் முள்ளுக்காடாயிருந்தது; நிலத்தின் முகத்தைக் காஞ்சொறி மூடினது; அதின் கற்சுவர் இடிந்து கிடந்தது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தோ, அதெல்லாம் முள்ளுக்காடாயிருந்தது; நிலத்தின் முகத்தைக் காஞ்சொறி மூடினது; அதின் கற்சுவர் இடிந்து கிடந்தது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தைக் கண்டு சிந்தனைபண்ணினேன்; அதை நோக்கிப் புத்தியடைந்தே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வீடு ஞானத்தினாலே கட்டப்பட்டு, விவேகத்தினாலே நிலைநிறுத்தப்படும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இன்னுங்கொஞ்சம் உறங்கட்டும், இன்னுங்கொஞ்சம் கைமுடக்கிக்கொண்டு நித்திரை செய்யட்டும் என்பாயோ?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உன் தரித்திரம் வழிப்போக்கனைப்போலும், உன் வறுமை ஆயுதமணிந்தவனைப்போலும் வர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றிவினாலே அறைகளில் அருமையும் இனிமையுமான சகல விதைப்பொருள்களும் நிறைந்திருக்க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ஞானமுள்ளவன் பெலமுள்ளவன்; அறிவுள்ளவன் தன் வல்லமையை அதிகரிக்கப்பண்ணுகிற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ல்யோசனை செய்து யுத்தம்பண்ணு; ஆலோசனைக்காரர் அநேகரால் ஜெயங்கிடைக்கு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ூடனுக்கு ஞானம் எட்டாத உயரமாயிருக்கும்; அவன் நியாயஸ்தலத்தில் தன் வாயைத் திறவ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ீவினைசெய்ய உபாயஞ்செய்கிறவன் துஷ்டன் என்னப்படுவ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11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The thought of foolishness is sin: and the scorner is an abomination to m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If you faint in the day of adversity, your strength is smal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If you forbear to deliver them that are drawn unto death, and those that are ready to be slain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If you says, Behold, we knew it not; does not he that ponders the heart consider it? and he t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keeps your soul, does not he know it? and shall not he render to every man according to his work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My son, eat you honey, because it is good; and the honeycomb, which is sweet to your taste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So shall the knowledge of wisdom be unto your soul: when you have found it, then there shall b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 reward, and your expectation shall not be cut off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Lay not wait, O wicked man, against the dwelling of the righteous; spoil not his resting place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For a just man falls seven times, and rises up again: but the wicked shall fall into mischief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Be not you envious against evil men, neither desire to be with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Rejoice not when yours enemy falls, and let not yours heart be glad when he stumbles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Lest the LORD see it, and it displease him, and he turn away his wrath from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Fret not yourself because of evil men, neither be you envious at the wicked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For there shall be no reward to the evil man; the candle of the wicked shall be put ou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My son, fear you the LORD and the king: and meddle not with them that are given to change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For their calamity shall rise suddenly; and who knows the ruin of them both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These things also belong to the wise. It is not good to have respect of persons in judgmen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He that says unto the wicked, You are righteous; him shall the people curse, nations sh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test him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But to them that rebuke him shall be delight, and a good blessing shall come upon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For their heart studies destruction, and their lips talk of mischief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Every man shall kiss his lips that gives a right answ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Prepare your work without, and make it fit for yourself in the field; and afterwards build your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us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Be not a witness against your neighbour without cause; and deceive not with your lip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Say not, I will do so to him as he has done to me: I will render to the man according to 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ork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I went by the field of the slothful, and by the vineyard of the man void of understanding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And, lo, it was all grown over with thorns, and nettles had covered the face thereof, and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tone wall thereof was broken dow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Then I saw, and considered it well: I looked upon it, and received instructi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Through wisdom is an house built; and by understanding it is established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Yet a little sleep, a little slumber, a little folding of the hands to sleep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So shall your poverty come as one that travels; and your lack as an armed ma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by knowledge shall the chambers be filled with all precious and pleasant rich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 wise man is strong; yea, a man of knowledge increases streng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For by wise counsel you shall make your war: and in multitude of counsellors there is safet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Wisdom is too high for a fool: he opens not his mouth in the gat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He that devises to do evil shall be called a mischievous pers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2026-09-05T21:48:21Z</dcterms:created>
  <dcterms:modified xsi:type="dcterms:W3CDTF">2026-09-05T21:48:21Z</dcterms:modified>
  <dc:title>Proverbs : 24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