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து சம்பவிக்கும் என்று அவன் அறியானே; அது இன்னவிதமாய்ச் சம்பவிக்கும் என்று அவனுக்குச் சொல்லத்தக்கவன் யார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யை விடாதிருக்கிறதற்கு ஆவியின்மேல் ஒரு மனுஷனுக்கும் அதிகாரமில்லை; மரணநாளின்மேலும் அவனுக்கு அதிகாரமில்லை; அந்தப் போருக்கு நீங்கிப்போவதுமில்லை; துன்மார்க்கரைத் துன்மார்க்கம் விடுவிக்கவுமாட்ட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யை விடாதிருக்கிறதற்கு ஆவியின்மேல் ஒரு மனுஷனுக்கும் அதிகாரமில்லை; மரணநாளின்மேலும் அவனுக்கு அதிகாரமில்லை; அந்தப் போருக்கு நீங்கிப்போவதுமில்லை; துன்மார்க்கரைத் துன்மார்க்கம் விடுவிக்கவுமாட்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வியை விடாதிருக்கிறதற்கு ஆவியின்மேல் ஒரு மனுஷனுக்கும் அதிகாரமில்லை; மரணநாளின்மேலும் அவனுக்கு அதிகாரமில்லை; அந்தப் போருக்கு நீங்கிப்போவதுமில்லை; துன்மார்க்கரைத் துன்மார்க்கம் விடுவிக்கவுமாட்ட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யெல்லாவற்றையும் நான் பார்த்து, சூரியனுக்குக் கீழே செய்யப்படும் எல்லாக் கிரியைகளையும் சிந்தித்தேன், ஒரு மனுஷன் தனக்கே கேடுண்டாக வேறொரு மனுஷனை ஆளுகிற காலமுமுண்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யெல்லாவற்றையும் நான் பார்த்து, சூரியனுக்குக் கீழே செய்யப்படும் எல்லாக் கிரியைகளையும் சிந்தித்தேன், ஒரு மனுஷன் தனக்கே கேடுண்டாக வேறொரு மனுஷனை ஆளுகிற காலமுமுண்ட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 ஸ்தலத்துக்குப் போக்குவரவு செய்த துன்மார்க்கர் அடக்கம்பண்ணப்பட்டதைக் கண்டேன். அவர்கள் அப்படிச் செய்து வந்த பட்டணத்திலேயே மறக்கப்பட்டுப்போனார்கள்; இதுவும் மாயைய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ரிசுத்த ஸ்தலத்துக்குப் போக்குவரவு செய்த துன்மார்க்கர் அடக்கம்பண்ணப்பட்டதைக் கண்டேன். அவர்கள் அப்படிச் செய்து வந்த பட்டணத்திலேயே மறக்கப்பட்டுப்போனார்கள்; இதுவும் மாயைய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்க்கிரியைக்குத் தக்க தண்டனை சீக்கிரமாய் நடவாதபடியால், மனுபுத்திரரின் இருதயம் பொல்லாப்பைச் செய்ய அவர்களுக்குள்ளே துணிகரங்கொண்டி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்க்கிரியைக்குத் தக்க தண்டனை சீக்கிரமாய் நடவாதபடியால், மனுபுத்திரரின் இருதயம் பொல்லாப்பைச் செய்ய அவர்களுக்குள்ளே துணிகரங்கொண்டி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ஞானமுள்ளவனுக்கு ஒப்பானவன் யார்? காரியத்தின் தாற்பரியத்தை அறிந்தவன் யார்? மனுஷனுடைய ஞானம் அவன் முகத்தைப் பிரகாசிக்கப்பண்ணும், அவன் முகத்தின் மூர்க்கம் மாற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வி நூறுதரம் பொல்லாப்பை செய்து நீடித்து வாழ்ந்தாலும் என்ன? தேவனுக்கு அஞ்சி அவருக்கு முன்பாகப் பயந்திருப்பவர்களே நன்றாயிருப்பார்கள் என்று அறிந்த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ாவி நூறுதரம் பொல்லாப்பை செய்து நீடித்து வாழ்ந்தாலும் என்ன? தேவனுக்கு அஞ்சி அவருக்கு முன்பாகப் பயந்திருப்பவர்களே நன்றாயிருப்பார்கள் என்று அறிந்த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ன்மார்க்கனோ நன்றாயிருப்பதில்லை; அவன் தேவனுக்கு முன்பாகப் பயப்படாதிருக்கிறபடியால் நிழலைப்போலிருக்கிற அவனுடைய வாழ்நாள் நீடித்திருப்பதும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ுன்மார்க்கனோ நன்றாயிருப்பதில்லை; அவன் தேவனுக்கு முன்பாகப் பயப்படாதிருக்கிறபடியால் நிழலைப்போலிருக்கிற அவனுடைய வாழ்நாள் நீடித்திருப்ப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ூமியின்மேல் நடக்கிற வேறொரு மாயையான காரியமுமுண்டு; அதாவது, துன்மார்க்கரின் கிரியைக்கு வருவதுபோல, நீதிமான்களுக்கும் வரும்; நீதிமான்களின் கிரியைக்கு வருவதுபோல, துன்மார்க்கருக்கும் வரும்; இதுவும் மாயை என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களிப்பைப் புகழ்ந்தேன்; புசிப்பதும் குடிப்பதும் மகிழ்வதுமேயல்லாமல் சூரியனுக்குக்கீழே மனுஷனுக்கு வேறொரு நன்மையும் இல்லை; சூரியனுக்குக்கீழே தேவன் அவனுக்குத் தந்த ஜீவகாலத்தில் அவன் பிரயாசத்தினால் அவனுக்கு நிலைக்கும் பலன் இதுவ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களிப்பைப் புகழ்ந்தேன்; புசிப்பதும் குடிப்பதும் மகிழ்வதுமேயல்லாமல் சூரியனுக்குக்கீழே மனுஷனுக்கு வேறொரு நன்மையும் இல்லை; சூரியனுக்குக்கீழே தேவன் அவனுக்குத் தந்த ஜீவகாலத்தில் அவன் பிரயாசத்தினால் அவனுக்கு நிலைக்கும் பலன் இதுவ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 நான் களிப்பைப் புகழ்ந்தேன்; புசிப்பதும் குடிப்பதும் மகிழ்வதுமேயல்லாமல் சூரியனுக்குக்கீழே மனுஷனுக்கு வேறொரு நன்மையும் இல்லை; சூரியனுக்குக்கீழே தேவன் அவனுக்குத் தந்த ஜீவகாலத்தில் அவன் பிரயாசத்தினால் அவனுக்கு நிலைக்கும் பலன் இதுவ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ஞானமுள்ளவனுக்கு ஒப்பானவன் யார்? காரியத்தின் தாற்பரியத்தை அறிந்தவன் யார்? மனுஷனுடைய ஞானம் அவன் முகத்தைப் பிரகாசிக்கப்பண்ணும், அவன் முகத்தின் மூர்க்கம் மாற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ஞானத்தை அறியவும், மனுஷன் இரவும் பகலும் கண்ணுறக்கமில்லாமல் பூமியிலே செய்யும் வேலைகளைப் பார்க்கவும் என் மனதைச் செலுத்தினபோத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ஞானத்தை அறியவும், மனுஷன் இரவும் பகலும் கண்ணுறக்கமில்லாமல் பூமியிலே செய்யும் வேலைகளைப் பார்க்கவும் என் மனதைச் செலுத்தினபோது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செய்யும் சகல கிரியைகளையும் நான் கவனித்துப்பார்த்து, சூரியனுக்குக் கீழே செய்யப்படும் கிரியையை மனுஷன் கண்டுபிடிக்கக் கூடாதென்று கண்டேன். அதை அறியும்படி மனுஷன் பிரயாசப்பட்டாலும் அறியமாட்டான்; அதை அறியலாம் என்று ஞானி எண்ணினாலும் அவனும் அதை அறிந்துகொள்ளமா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ராஜாவின் கட்டளையைக் கைக்கொண்டு நட என்று நான் உனக்கு எச்சரிக்கிறேன், நீ தேவனுக்கு இட்ட ஆணையின்படியே இதைச் செ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ன் சமுகத்தை விட்டுவிலகத் துரிதப்படாதே, பொல்லாதகாரியத்திலே பிடிவாதமாய் நில்லாதே; அவன் தனக்கு இஷ்டமானதெல்லாம் செய்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அவன் சமுகத்தை விட்டுவிலகத் துரிதப்படாதே, பொல்லாதகாரியத்திலே பிடிவாதமாய் நில்லாதே; அவன் தனக்கு இஷ்டமானதெல்லாம் செய்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ராஜாவின் வார்த்தை எங்கேயோ அங்கே அதிகாரம் உண்டு; நீர் என்ன செய்கிறீர் என்று அவனுக்குச் சொல்லத்தக்கவன் யார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ற்பனையைக் கைக்கொள்ளுகிறவன் ஒரு தீங்கையும் அறியான்; ஞானியின் இருதயம் காலத்தையும் நியாயத்தையும் அறி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லாக்காரியத்துக்கும் காலமும் நியாயமும் உண்டு; ஆதலால் மனுஷனுக்கு நேரிடும் சஞ்சலம் மிகுத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वह नहीं जानता कि क्या होने वाला है, और कब होगा? यह उसको कौन बता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ऐसा कोई मनुष्य नहीं जिसका वश प्राण पर चले कि वह उसे निकलते समय रोक ले, और न कोई मृत्यु के दिन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ारी होता है; और न उसे लड़ाई से छृट्टी मिल सकती है, और न दुष्ट लोग अपनी दुष्टता के कारण बच सक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जितने काम धरती पर किए जाते हैं उन सब को ध्यानपूर्वक देखने में यह सब कुछ मैं ने देखा, और यह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 कि एक मनुष्य दूसरे मनुष्य पर अधिकारी हो कर अपने ऊपर हानि ल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मैं ने दुष्टों को गाड़े जाते देखा; अर्थात उनकी तो कब्र बनी, परन्तु जिन्होंने ठीक काम किया थ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पवित्रस्थान से निकल गए और उनका स्मरण भी नगर में न रहा; यह भी व्यर्थ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बुरे काम के दण्ड की आज्ञा फुर्ती से नहीं दी जाती; इस कारण मनुष्यों का मन बुरा काम करने की इच्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रा र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बुद्धिमान के तुल्य कौन है? और किसी बात का अर्थ कौन लगा सकता है? मनुष्य की बुद्धि के कारण उसका म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चाहे पापी सौ बार पाप करे अपने दिन भी बढ़ाए, तौभी मुझे निश्चय है कि जो परमेश्वर से डरते है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तईं उसको सम्मुख जानकर भय से चलते हैं, उनका भला ही होग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न्तु दुष्ट का भला नहीं होने का, और न उसकी जीवनरूपी छाया लम्बी होने पाएगी, क्योंकि वह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भय नहीं मान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एक व्यर्थ बात पृथ्वी पर होती है, अर्थात ऐसे धर्मी हैं जिनकी वह दशा होती है जो दुष्टों की हो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िये, और ऐसे दुष्ट हैं जिनकी वह दशा होती है हो धर्मियों की होनी चाहिये। मैं ने कह कि यह भी व्य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मैं ने आनन्द को सराहा, क्योंकि सूर्य के नीचे मनुष्य के लिये खाने-पीने और आनन्द करने को छो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ुछ भी अच्छा नहीं, क्योंकि यही उसके जीवन भर जो परमेश्वर उसके लिये धरती पर ठहराए, उसके परिश्रम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े संग बना रह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मकता, और उसके मुख की कठोरता दूर हो ज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जब मैं ने बुद्धि प्राप्त करने और सब काम देखने के लिये जो पृथ्वी पर किए जाते हैं अपना मन लगाय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कैसे मनुष्य रात-दिन जागते रहते है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मैं ने परमेश्वर का सारा काम देखा जो सूर्य के नीचे किया जाता है, उसकी थाह मनुष्य नहीं पा सक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े मनुष्य उसकी खोज में कितना भी परिश्रम करे, तौभी उसको न जान पाएगा; और यद्यिप बुद्धिमान कहे भी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उसे समझूंगा, तौभी वह उसे न पा सक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मैं तुझे सम्मति देता हूं कि परमेश्वर की शपथ के कारण राजा की आज्ञा मा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राजा के साम्हने से उतावली के साथ न लौटना और न बुरी बात पर हठ करना, क्योंकि वह जो कुछ चाहता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राजा के वचन में तो सामर्थ्य रहती है, और कौन उस से कह सकता है कि तू क्या कर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जो आज्ञा को मानता है, वह जोखिम से बचेगा, और बुद्धिमान का मन समय और न्याय का भेद जान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्योंकि हर एक विषय का समय और नियम होता है, यद्यिप मनुष्य का दु:ख उसके लिये बहुत भारी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2026-08-02T23:30:16Z</dcterms:created>
  <dcterms:modified xsi:type="dcterms:W3CDTF">2026-08-02T23:30:16Z</dcterms:modified>
  <dc:title>பிரசங்கி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