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79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ிக்கு புகலிடம் இயேசு இரட்சகர்
பாரினில் பலியாக மாண்டார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லகத்தின் இரட்சகர் இயேசுவே
உயிர் கொடுத்தார் உயிர்த்தெழுந்தார் (2)
தம்மை நம்பினால் உன்னைக்கைவிடார்
தளராமல் நம்பி ஓடிவா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ிக்கு புகலிடம் இயேசு இரட்சகர்
பாரினில் பலியாக மாண்டார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பாவ சாபங்கள் தீரா வியாதிகள்
பல தோல்விகள் உந்தன் வாழ்கையில். (2)
கண்டு நீ மனம் கலங்குவதேன்?
கர்த்தன் இயேசுவண்டை ஓடிவா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ிக்கு புகலிடம் இயேசு இரட்சகர்
பாரினில் பலியாக மாண்டார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வருத்தப்பட்டு பாரம் சுமப்போரே
வாருங்கள் என்னண்டையில் என்கிறார். (2)
இளைப்பாறுதல் தரும் இயேசுவை
இன்று தேடி நாடி நம்பிவா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ிக்கு புகலிடம் இயேசு இரட்சகர்
பாரினில் பலியாக மாண்டார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ிக்கு புகலிடம் இயேசு இரட்சகர்
பாரினில் பலியாக மாண்டார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ரே பாவமானாரே
பாரமான சிலுவை சுமந்த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ிக்கு புகலிடம் இயேசு இரட்சகர்
பாரினில் பலியாக மாண்டார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ாட்டிக் கொடுத்தான் முப்பது வெள்ளிக்
காசுக்காகவே கர்த்தன் இயேசுவை. (2)
கொலை செய்யவே கொண்டு போனானே
கொல்கொதா மலைக்கு இயேசுவை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ிக்கு புகலிடம் இயேசு இரட்சகர்
பாரினில் பலியாக மாண்டார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ள்ளர் மத்தியில் ஒரு கள்ளன் போல்
குற்றமற்ற கிறிஸ்தேசு தொங்கினார். (2)
பரிகாசமும் பசி தாகமும்
படுகாயமும் அடைந்தார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ிக்கு புகலிடம் இயேசு இரட்சகர்
பாரினில் பலியாக மாண்டார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ால்கள் கைகளில் ஆணி பாய்ந்திட
க்ரீடம் முள்களில் பின்னி சூடிட. (2)
இரத்த வெள்ளத்தில் கர்த்தர் தொங்கினார்
இதைக்காணும் உள்ளம் தாங்குமோ?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2026-09-15T14:14:27Z</dcterms:created>
  <dcterms:modified xsi:type="dcterms:W3CDTF">2026-09-15T14:14:27Z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