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ோதும் நீ உன் தேவனிடத்தில் திரும்பு; தயவையும் நியாயத்தையும் கைக்கொண்டு, இடைவிடாமல் உன் தேவனை நம்பிக்கொண்டிர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யாபாரி, கள்ளத்தராசு அவன் கையில் இருக்கிறது; அநியாயஞ்செய்ய விரும்பு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்: நான் ஐசுவரியவானானேன்; நான் பொருளைச் சம்பாதித்தேன்; நான் பிரயாசப்பட்டுத் தேடின எல்லாவற்றிலும் பாவமாகிய அக்கிரமம் என்னிடத்தில் கண்டுபிடிக்கப்படுவதில்லையென்று சொல்ல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்: நான் ஐசுவரியவானானேன்; நான் பொருளைச் சம்பாதித்தேன்; நான் பிரயாசப்பட்டுத் தேடின எல்லாவற்றிலும் பாவமாகிய அக்கிரமம் என்னிடத்தில் கண்டுபிடிக்கப்படுவதில்லையென்று சொல்ல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 எகிப்துதேசத்திலிருந்து அழைத்துவந்தது முதற்கொண்டு உன் தேவனாகிய கர்த்தராயிருக்கிற நான் பண்டிகை நாட்களில் செய்யப்படுகிறதுபோல், திரும்பவும் உன்னைக் கூடாரங்களில் தாபரிக்கப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ை எகிப்துதேசத்திலிருந்து அழைத்துவந்தது முதற்கொண்டு உன் தேவனாகிய கர்த்தராயிருக்கிற நான் பண்டிகை நாட்களில் செய்யப்படுகிறதுபோல், திரும்பவும் உன்னைக் கூடாரங்களில் தாபரிக்கப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தீர்க்கதரிசிகளோடே சொன்னேன்; நான் அநேகம் தரிசனங்களை அருளினேன்; தீர்க்கதரிசிகளைக்கொண்டு உவமைகளால் பேச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தீர்க்கதரிசிகளோடே சொன்னேன்; நான் அநேகம் தரிசனங்களை அருளினேன்; தீர்க்கதரிசிகளைக்கொண்டு உவமைகளால் பேச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 அக்கிரம ஸ்தலமோ? ஆம், அவர்கள் அபத்தரானார்கள்; கில்காலிலே காளைகளைப் பலியிடுகிறார்கள்; அவர்களுடைய பீடங்கள் வயல்வரப்புகளிலிருக்கிற கற்குவியல்களைப்போல் இ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 அக்கிரம ஸ்தலமோ? ஆம், அவர்கள் அபத்தரானார்கள்; கில்காலிலே காளைகளைப் பலியிடுகிறார்கள்; அவர்களுடைய பீடங்கள் வயல்வரப்புகளிலிருக்கிற கற்குவியல்களைப்போல்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காற்றை மேய்ந்து, கொண்டற்காற்றைப் பின்தொடருகிறான்; அவன் நாள்தோறும் பொய்யையும் கேட்டையும் வர்த்திக்கப்பண்ணி, அசீரியரோடே உடன்படிக்கை பண்ணுகிறான்; எகிப்துக்கு எண்ணெய் கொண்டுபோகப்பட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ு சீரியாதேசத்துக்கு ஓடிப்போய், இஸ்ரவேல் ஒரு பெண்ணுக்காக ஊழியஞ்செய்து, ஒரு பெண்ணுக்காக ஆடு மேய்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ு சீரியாதேசத்துக்கு ஓடிப்போய், இஸ்ரவேல் ஒரு பெண்ணுக்காக ஊழியஞ்செய்து, ஒரு பெண்ணுக்காக ஆடு மேய்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ஒரு தீர்க்கதரிசியைக் கண்டு இஸ்ரவேலை எகிப்திலிருந்து புறப்படப்பண்ணினார்; தீர்க்கதரிசியினால் காக்கப்ப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ிராயீமோ அவரை மிகவும் கோபப்படுத்தினான்; ஆகையால் அவனுடைய ஆண்டவர் அவனுடைய இரத்தப்பழிகளை அவன்மேல் சுமத்தி, அவன் செய்த நிந்தையை அவன்மேல் திருப்ப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ிராயீமோ அவரை மிகவும் கோபப்படுத்தினான்; ஆகையால் அவனுடைய ஆண்டவர் அவனுடைய இரத்தப்பழிகளை அவன்மேல் சுமத்தி, அவன் செய்த நிந்தையை அவன்மேல் திருப்ப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காற்றை மேய்ந்து, கொண்டற்காற்றைப் பின்தொடருகிறான்; அவன் நாள்தோறும் பொய்யையும் கேட்டையும் வர்த்திக்கப்பண்ணி, அசீரியரோடே உடன்படிக்கை பண்ணுகிறான்; எகிப்துக்கு எண்ணெய் கொண்டுபோகப்படு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வோடும் கர்த்தருக்கு வழக்கு இருக்கிறது; அவர் யாக்கோபை அவன் வழிகளுக்குத்தக்கதாக விசாரிக்கப்போகிறார்; அவன் கிரியைகளுக்குத்தக்கதாக அவனுக்கு நீதியைச் சரிக்கட்ட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ாவோடும் கர்த்தருக்கு வழக்கு இருக்கிறது; அவர் யாக்கோபை அவன் வழிகளுக்குத்தக்கதாக விசாரிக்கப்போகிறார்; அவன் கிரியைகளுக்குத்தக்கதாக அவனுக்கு நீதியைச் சரிக்கட்ட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ாயின் கர்ப்பத்திலே தன் சகோதரனுடைய குதிகாலைப் பிடித்தான், தன் பெலத்தினால் தேவனோடே போராட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ூதனானவரோடே போராடி மேற்கொண்டான், அழுது அவரை நோக்கிக் கெஞ்சினான்; பெத்தேலிலே அவர் அவனைக் கண்டு சந்தித்து, அவ்விடத்திலும் நம்மோடே பேச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ூதனானவரோடே போராடி மேற்கொண்டான், அழுது அவரை நோக்கிக் கெஞ்சினான்; பெத்தேலிலே அவர் அவனைக் கண்டு சந்தித்து, அவ்விடத்திலும் நம்மோடே பேச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அவர் சேனைகளின் தேவன்; யேகோவா என்பது அவருடைய நாமசங்கீர்த்தன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refore turn you to your God: keep mercy and judgment and wait on your God continua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e is a merchant, the balances of deceit are in his hand: he loves to oppr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Ephraim said, Yet I am become rich, I have found me out substance: in all my labours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find none iniquity in me that were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that am the LORD your God from the land of Egypt will yet make you to dwell in tabernacl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in the days of the solemn fe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have also spoken by the prophets, and I have multiplied visions, and used similitudes, b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istry of the proph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s there iniquity in Gilead? surely they are vanity: they sacrifice bullocks in Gilgal; ye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altars are as heaps in the furrows of the fiel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Ephraim feeds on wind, and follows after the east wind: he daily increases lies and desolati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Jacob fled into the country of Syria, and Israel served for a wife, and for a wife he ke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by a prophet the LORD brought Israel out of Egypt, and by a prophet was he preser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Ephraim provoked him to anger most bitterly: therefore shall he leave his blood upon hi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reproach shall his LORD return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do make a covenant with the Assyrians, and oil is carried into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LORD has also a controversy with Judah, and will punish Jacob according to his way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ing to his doings will he recompens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 took his brother by the heel in the womb, and by his strength he had power with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Yea, he had power over the angel, and prevailed: he wept, and made supplication unto him: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nd him in Bethel, and there he spoke with u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Even the LORD God of hosts; the LORD is his memori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2026-09-05T21:50:19Z</dcterms:created>
  <dcterms:modified xsi:type="dcterms:W3CDTF">2026-09-05T21:50:19Z</dcterms:modified>
  <dc:title>Hosea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