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m me, my God, and keep me calm ; 
Let Thine outstretched wing
Be like the shade of Elim's palm, 
Beside her desert-spr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es, keep me calm, though loud and rude
The sounds my ear that greet----
Calm in the closet's solitude, 
Calm in the bustling street :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airn in the hour of buoyant health,
Calm in my hour of pain ;
Calm in my poverty or wealth, 
Calm in my loss or gain ;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alm in the sufferance of wrong, 
Like Him who bore my shame ; 
Calm 'mid the threatening, taunting throng, 
Who hate Thy holy name,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Calm me, my God, and keep me calm, 
Soft resting on Thy breast ; 
Soothe me with holy hymn and psalm, 
And bid my spirit r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2026-07-31T18:28:17Z</dcterms:created>
  <dcterms:modified xsi:type="dcterms:W3CDTF">2026-07-31T18:28:17Z</dcterms:modified>
  <dc:title>Hymn : 730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