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ஆனாலும் கர்த்தருடைய வார்த்தை எனக்கு உண்டாகி: நீ திரளான இரத்தத்தைச் சிந்தி, பெரிய யுத்தங்களைப் பண்ணினாய்; என் நாமத்திற்கு ஆலயத்தைக் கட்டவேண்டாம்; எனக்கு முன்பாக மிகுதியான இரத்தத்தைத் தரையிலே சிந்தப்பண்ணினாய்.]]></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இதோ, உனக்குப் பிறக்கப்போகிற குமாரன் அமைதியுள்ள புருஷனாயிருப்பான்; சுற்றிலுமிருக்கும் அவன் சத்துருக்களையெல்லாம் விலக்கி அவனை அமர்ந்திருக்கச் செய்வேன்; ஆகையால் அவன்பேர் சாலொமோன் என்னப்படும், அவன் நாட்களில் இஸ்ரவேலின்மேல் சமாதானத்தையும் அமரிக்கையையும் அருளுவான்.]]></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இதோ, உனக்குப் பிறக்கப்போகிற குமாரன் அமைதியுள்ள புருஷனாயிருப்பான்; சுற்றிலுமிருக்கும் அவன் சத்துருக்களையெல்லாம் விலக்கி அவனை அமர்ந்திருக்கச் செய்வேன்; ஆகையால் அவன்பேர் சாலொமோன் என்னப்படும், அவன் நாட்களில் இஸ்ரவேலின்மேல் சமாதானத்தையும் அமரிக்கையையும் அருளுவான்.]]></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வன் என் நாமத்திற்கு ஆலயத்தைக் கட்டுவான்; அவன் எனக்குக் குமாரனாயிருப்பான், நான் அவனுக்குப் பிதாவாயிருப்பேன்; இஸ்ரவேலை ஆளும் அவனுடைய ராஜாங்கத்தின் சிங்காசனத்தை என்றென்றைக்கும் நிலைப்படுத்துவேன் என்றார்.]]></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அவன் என் நாமத்திற்கு ஆலயத்தைக் கட்டுவான்; அவன் எனக்குக் குமாரனாயிருப்பான், நான் அவனுக்குப் பிதாவாயிருப்பேன்; இஸ்ரவேலை ஆளும் அவனுடைய ராஜாங்கத்தின் சிங்காசனத்தை என்றென்றைக்கும் நிலைப்படுத்துவேன் என்றார்.]]></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இப்போதும் என் குமாரனே, நீ பாக்கியவானாயிருந்து, கர்த்தர் உன்னைக் குறித்துச் சொன்னபடியே உன் தேவனாகிய கர்த்தரின் ஆலயத்தைக் கட்டும்படி, அவர் உன்னுடனேகூட இருப்பாராக.]]></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இப்போதும் என் குமாரனே, நீ பாக்கியவானாயிருந்து, கர்த்தர் உன்னைக் குறித்துச் சொன்னபடியே உன் தேவனாகிய கர்த்தரின் ஆலயத்தைக் கட்டும்படி, அவர் உன்னுடனேகூட இருப்பாராக.]]></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கர்த்தர் உனக்கு ஞானத்தையும் உணர்வையும் அருளிச்செய்து, உன் தேவனாகிய கர்த்தரின் நியாயப்பிரமாணத்தைக் கைக்கொண்டு, இஸ்ரவேலை ஆளும்படி உனக்குக் கட்டளையிடுவாராக.]]></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கர்த்தர் உனக்கு ஞானத்தையும் உணர்வையும் அருளிச்செய்து, உன் தேவனாகிய கர்த்தரின் நியாயப்பிரமாணத்தைக் கைக்கொண்டு, இஸ்ரவேலை ஆளும்படி உனக்குக் கட்டளையிடுவாராக.]]></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கர்த்தர் இஸ்ரவேலுக்காக மோசேக்குக் கற்பித்த நியமங்களையும் நியாயங்களையும் செய்ய நீ கவனமாயிருந்தால் பாக்கியவானாயிருப்பாய்; நீ பலங்கொண்டு தைரியமாயிரு, பயப்படாமலும் கலங்காமலும் இரு.]]></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எண்ணிறந்த கேதுருமரங்களையும் சம்பாதித்தான்; சீதோனியரும் தீரியரும் தாவீதுக்குத் திரளான கேதுருமரங்களைக் கொண்டுவந்தார்கள்.]]></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கர்த்தர் இஸ்ரவேலுக்காக மோசேக்குக் கற்பித்த நியமங்களையும் நியாயங்களையும் செய்ய நீ கவனமாயிருந்தால் பாக்கியவானாயிருப்பாய்; நீ பலங்கொண்டு தைரியமாயிரு, பயப்படாமலும் கலங்காமலும் இரு.]]></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இதோ, நான் என் சிறுமையிலே கர்த்தருடைய ஆலயத்திற்காக ஒரு லட்சம் தாலந்து பொன்னையும், பத்துலட்சம் தாலந்து வெள்ளியையும் நிறுத்து முடியாத திரளான வெண்கலத்தையும் இரும்பையும் சவதரித்தும், மரங்களையும் கற்களையும் சவதரித்தும் வைத்தேன், நீ இன்னும் அவைகளுக்கு அதிகமாய்ச் சவதரிப்பாய்.]]></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இதோ, நான் என் சிறுமையிலே கர்த்தருடைய ஆலயத்திற்காக ஒரு லட்சம் தாலந்து பொன்னையும், பத்துலட்சம் தாலந்து வெள்ளியையும் நிறுத்து முடியாத திரளான வெண்கலத்தையும் இரும்பையும் சவதரித்தும், மரங்களையும் கற்களையும் சவதரித்தும் வைத்தேன், நீ இன்னும் அவைகளுக்கு அதிகமாய்ச் சவதரிப்பாய்.]]></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இதோ, நான் என் சிறுமையிலே கர்த்தருடைய ஆலயத்திற்காக ஒரு லட்சம் தாலந்து பொன்னையும், பத்துலட்சம் தாலந்து வெள்ளியையும் நிறுத்து முடியாத திரளான வெண்கலத்தையும் இரும்பையும் சவதரித்தும், மரங்களையும் கற்களையும் சவதரித்தும் வைத்தேன், நீ இன்னும் அவைகளுக்கு அதிகமாய்ச் சவதரிப்பாய்.]]></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வேலைசெய்யத்தக்க திரளான சிற்பாசாரிகளும், தச்சரும் கல்தச்சரும் எந்த வேலையிலும் நிபுணரானவர்களும் உன்னோடிருக்கிறார்கள்.]]></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பொன்னுக்கும், வெள்ளிக்கும், வெண்கலத்துக்கும், இரும்புக்கும் கணக்கில்லை; நீ எழும்பிக் காரியத்தை நடப்பி; கர்த்தர் உன்னோடே இருப்பாராக என்றான்.]]></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பொன்னுக்கும், வெள்ளிக்கும், வெண்கலத்துக்கும், இரும்புக்கும் கணக்கில்லை; நீ எழும்பிக் காரியத்தை நடப்பி; கர்த்தர் உன்னோடே இருப்பாராக என்றான்.]]></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தன் குமாரனாகிய சாலொமோனுக்கு உதவிசெய்ய, தாவீது இஸ்ரவேலின் பிரபுக்கள் அனைவருக்கும் கற்பித்துச் சொன்னது.]]></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உங்கள் தேவனாகிய கர்த்தர் உங்களோடிருந்து நான்கு திசையிலும் உங்களுக்கு இளைப்பாறுதலைத் தந்தார் அல்லவா? தேசத்தின் குடிகளை என் கையில் ஒப்புக்கொடுத்தார்; கர்த்தருக்கு முன்பாகவும், அவருடைய ஜனத்திற்கு முன்பாகவும் தேசம் கீழ்ப்பட்டிருக்கிறது.]]></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உங்கள் தேவனாகிய கர்த்தர் உங்களோடிருந்து நான்கு திசையிலும் உங்களுக்கு இளைப்பாறுதலைத் தந்தார் அல்லவா? தேசத்தின் குடிகளை என் கையில் ஒப்புக்கொடுத்தார்; கர்த்தருக்கு முன்பாகவும், அவருடைய ஜனத்திற்கு முன்பாகவும் தேசம் கீழ்ப்பட்டிருக்கிறது.]]></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எண்ணிறந்த கேதுருமரங்களையும் சம்பாதித்தான்; சீதோனியரும் தீரியரும் தாவீதுக்குத் திரளான கேதுருமரங்களைக் கொண்டுவந்தார்கள்.]]></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இப்போதும் நீங்கள் உங்கள் இருதயத்தையும், உங்கள் ஆத்துமத்தையும், உங்கள் தேவனாகிய கர்த்தரைத் தேடுகிறதற்கு நேராக்கி, கர்த்தருடைய உடன்படிக்கைப் பெட்டியையும் தேவனுடைய பரிசுத்தப் பணிமுட்டுகளையும், கர்த்தருடைய நாமத்திற்குக் கட்டப்படும் அந்த ஆலயத்திற்குள் கொண்டுபோகும்படிக்கு நீங்கள் எழும்பி, தேவனாகிய கர்த்தரின் பரிசுத்த ஸ்தலத்தைக் கட்டுங்கள் என்றான்.]]></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இப்போதும் நீங்கள் உங்கள் இருதயத்தையும், உங்கள் ஆத்துமத்தையும், உங்கள் தேவனாகிய கர்த்தரைத் தேடுகிறதற்கு நேராக்கி, கர்த்தருடைய உடன்படிக்கைப் பெட்டியையும் தேவனுடைய பரிசுத்தப் பணிமுட்டுகளையும், கர்த்தருடைய நாமத்திற்குக் கட்டப்படும் அந்த ஆலயத்திற்குள் கொண்டுபோகும்படிக்கு நீங்கள் எழும்பி, தேவனாகிய கர்த்தரின் பரிசுத்த ஸ்தலத்தைக் கட்டுங்கள் என்றான்.]]></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இப்போதும் நீங்கள் உங்கள் இருதயத்தையும், உங்கள் ஆத்துமத்தையும், உங்கள் தேவனாகிய கர்த்தரைத் தேடுகிறதற்கு நேராக்கி, கர்த்தருடைய உடன்படிக்கைப் பெட்டியையும் தேவனுடைய பரிசுத்தப் பணிமுட்டுகளையும், கர்த்தருடைய நாமத்திற்குக் கட்டப்படும் அந்த ஆலயத்திற்குள் கொண்டுபோகும்படிக்கு நீங்கள் எழும்பி, தேவனாகிய கர்த்தரின் பரிசுத்த ஸ்தலத்தைக் கட்டுங்கள் என்றான்.]]></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அப்பொழுது தாவீது: தேவனாகிய கர்த்தருடைய ஆலயம் இருக்கும் ஸ்தலம் இதுவே; இஸ்ரவேல் பலியிடும் சர்வாங்கதகனபலிபீடம் இருக்கும் ஸ்தலமும் இதுவே என்றான்.]]></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பின்பு தாவீது இஸ்ரவேல் தேசத்திலிருக்கிற அந்நியஜாதியாரைக் கூடிவரச்செய்து, தேவனுடைய ஆலயத்தைக் கட்டுகிறதற்கான கல்லுகளை வெட்டிப் பணிப்படுத்தும் கல்தச்சரை ஏற்படுத்தினான்.]]></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பின்பு தாவீது இஸ்ரவேல் தேசத்திலிருக்கிற அந்நியஜாதியாரைக் கூடிவரச்செய்து, தேவனுடைய ஆலயத்தைக் கட்டுகிறதற்கான கல்லுகளை வெட்டிப் பணிப்படுத்தும் கல்தச்சரை ஏற்படுத்தினான்.]]></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தாவீது வாசல்களின் கதவுகளுக்கு வேண்டிய ஆணிகளுக்கும் கீல்களுக்கும் மிகுதியான இரும்பையும், நிறுத்து முடியாத ஏராளமான வெண்கலத்தையும்,]]></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தாவீது வாசல்களின் கதவுகளுக்கு வேண்டிய ஆணிகளுக்கும் கீல்களுக்கும் மிகுதியான இரும்பையும், நிறுத்து முடியாத ஏராளமான வெண்கலத்தையும்,]]></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தாவீது: என் குமாரனாகிய சாலொமோன் வாலிபனும் இளைஞனுமாயிருக்கிறான்; கர்த்தருக்குக் கட்டப்படும் ஆலயம் சகல தேசங்களிலும் கீர்த்தியும் மகிமையும் உடையதாய் விளங்கும்படி மகா பெரியதாயிருக்கவேண்டும்; ஆகையால் அதற்காக வேண்டியவைகளை இப்பொழுதே சேகரம்பண்ணவேண்டும் என்று சொல்லி, தாவீது தன் மரணத்திற்கு முன்னே திரளாய்ச் சவதரித்துவைத்தான்.]]></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தாவீது: என் குமாரனாகிய சாலொமோன் வாலிபனும் இளைஞனுமாயிருக்கிறான்; கர்த்தருக்குக் கட்டப்படும் ஆலயம் சகல தேசங்களிலும் கீர்த்தியும் மகிமையும் உடையதாய் விளங்கும்படி மகா பெரியதாயிருக்கவேண்டும்; ஆகையால் அதற்காக வேண்டியவைகளை இப்பொழுதே சேகரம்பண்ணவேண்டும் என்று சொல்லி, தாவீது தன் மரணத்திற்கு முன்னே திரளாய்ச் சவதரித்துவைத்தான்.]]></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தாவீது: என் குமாரனாகிய சாலொமோன் வாலிபனும் இளைஞனுமாயிருக்கிறான்; கர்த்தருக்குக் கட்டப்படும் ஆலயம் சகல தேசங்களிலும் கீர்த்தியும் மகிமையும் உடையதாய் விளங்கும்படி மகா பெரியதாயிருக்கவேண்டும்; ஆகையால் அதற்காக வேண்டியவைகளை இப்பொழுதே சேகரம்பண்ணவேண்டும் என்று சொல்லி, தாவீது தன் மரணத்திற்கு முன்னே திரளாய்ச் சவதரித்துவைத்தான்.]]></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அவன் தன் குமாரனாகிய சாலொமோனை அழைத்து, இஸ்ரவேலின் தேவனாகிய கர்த்தருக்கு ஆலயத்தைக் கட்டுகிறதற்காக அவனுக்கு கட்டளைகொடுத்து,]]></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சாலொமோனை நோக்கி: என் குமாரனே, நான் என் தேவனாகிய கர்த்தரின் நாமத்திற்கு ஒரு ஆலயத்தைக் கட்ட என் இருதயத்தில் நினைத்திருந்தேன்.]]></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ஆனாலும் கர்த்தருடைய வார்த்தை எனக்கு உண்டாகி: நீ திரளான இரத்தத்தைச் சிந்தி, பெரிய யுத்தங்களைப் பண்ணினாய்; என் நாமத்திற்கு ஆலயத்தைக் கட்டவேண்டாம்; எனக்கு முன்பாக மிகுதியான இரத்தத்தைத் தரையிலே சிந்தப்பண்ணினாய்.]]></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769626"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૧ કાળવૃત્તાંત : 22]]></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મારા માટે મંદિર બાંધવાનું ન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પણ તને એક પુત્ર થશે; તે શાંતિપૂર્વક રાજ્ય કરશે, કારણકે આસપાસના શત્રુ દેશો તરફથી હું તેને સુરક્ષિ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બનાવીશ. તેને સુલેમાન નામ અપાશે અને તેના રાજ્યકાળ દરમ્યાન ઇસ્રાએલ શાંતિ અનુભવ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તે મારે માટે મંદિર બાંધશે. તે મારો પુત્ર થશે અને હું તેનો પિતા થઇશ, અને હું ઇસ્રાએલમાં તે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શાસન કાયમ કરી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હવે, પુત્ર સુલેમાન, ભલે તમારા દેવ યહોવા તને સહાય કરે અને તેણે કહ્યા પ્રમાણે એમનું મંદિ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બાંધવામા તને સફળતા મળે તે માટે આશીર્વાદ આ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તારા દેવ યહોવા તને શાણપણ અને વિવેકબુદ્ધિ આપે જેથી તે તને ઇસ્રાયેલમાં રાજ્યસત્તા આપે ત્યારે 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એના નિયમ મુજબ રાજ્ય ચલાવે.]]></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યહોવાએ ઇસ્રાયેલને માટે મૂસાને જે નિયમો અને કાનૂનો જણાવેલાં છે તેનું તું કાળજીપૂર્વક પાલન કરશે 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અને પાર વગરનું દેવદારનું લાકડું પણ ભેગું કર્યું. સિદોન અને તૂરના લોકો દાઉદ માટે પુષ્કળ દેવદાર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જ તું સફળ થશે. બળવાન થજે, મક્કમ રહેજે. હિંમત હારીશ નહિ કે ગભરાઇશ નહિ.]]></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મેં પુષ્કળ મહેનત કરીને યહોવાના મંદિર માટે 3,750 ટન સોનું, 37,500 ટન ચાંદી, અને જોખ્યું જોખા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નહિ તેટલું કાંસુ અને લોઢું એકઠાં કર્યા છે. લાકડાં અને પથ્થર પણ મેં ભેગા કર્યા છે, પણ તારે થોડા વધા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એકઠાં કરવા પડ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તારી પાસે પુષ્કળ કારીગરો છે, સલાટો, કડીયાઓ, સુથા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અને સોનાચાંદીના અને કાંસાના તથા લોઢાના બધી જાતના કામમાં અસંખ્ય કારીગરો પણ છે. માટે હવે કામ શ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રી દે અને યહોવા તને સહાય ક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પછી દાઉદે ઇસ્રાએલના સર્વ આગેવાનોને આજ્ઞા કરી કે તેઓ તેના પુત્રને આ કાર્યમાં મદદ ક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વળી તેણે કહ્યું, “યહોવા તમારા દેવ તમારી સાથે છે. આસપાસની પ્રજાઓ સાથે તેમણે તમને શાંતિ આપી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રણકે યહોવાના નામમાં અને તેમના લોકોને માટે મેં તેઓ પર જીત મેળવી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લાકડું લઇ આવ્યા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આથી હવે પૂરા હૃદયથી યહોવા, તમારા દેવના હૂકમોને પાળો. ઊભા થાવ અને યહોવા આપણા દેવ માટે પવિત્રસ્થાન]]></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બનાવો. ટૂંક સમયમાં તમે યહોવાના કરારકોશને અને દેવના પવિત્ર વાસણોને મંદિરમાં લાવશો જે યહોવાને ના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સમપિર્ત કરવામાં આવશે.”]]></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પછી દાઉદે કહ્યું, “આ યહોવાનું મંદિર છે અને આ ઇસ્રાએલ માટેની દહાનાર્પણની વેદી છે.”]]></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દાઉદે ઇસ્રાએલ રહેતા બધા વિદેશીઓને ભેગા કરવાનો હુકમ આપ્યો. અને તેમને દેવનું મંદિર બાંધવા મા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પથ્થરો ઘડવા સલાટ તરીકે કામે લગાડી દીધા.]]></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તેણે બારણાં માટે ખીલા અને મિજાગરા બનાવવા પુષ્કળ લોઢું ભેગું કર્યુ અને જોખ્યું જોખાય નહિ એટ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કાંસુ,]]></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દાઉદે જણાવ્યું, “મારો પુત્ર સુલેમાન યુવાન અને બિનઅનુભવી છે. યહોવા માટે જે મંદિર બાંધવાનું છે 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ખૂબ ભવ્ય અને દેશવિદેશમાં વિખ્યાત થવું જોઇએ. એટલે તેના માટે બધો જ સામાન મારે જ ભેગો કરવો જોઇએ.” આથી]]></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તેણે પોતાના મૃત્યુ પહેલા બાંધકામની સર્વ સામગ્રી એકઠી કરી તૈયાર કરી નાખી.]]></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પછી તેણે પોતાના પુત્ર સુલેમાનને બોલાવી, ઇસ્રાયેલના દેવ યહોવા માટે એક મંદિર બાંધવાની આજ્ઞા ક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તેણે કહ્યું, “પુત્ર મેં યહોવા દેવને માટે મંદિર બાંધવાનો નિશ્ચય કર્યો હ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પણ યહોવાએ મને કહ્યું, ‘તે મારા દેખતાં પુષ્કળ ખૂનરેજી કરી છે અને મોટાં યુદ્ધો કર્યા છે, એટલે તા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૧ કાળવૃત્તાંત : 22]]></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2026-09-07T03:55:53Z</dcterms:created>
  <dcterms:modified xsi:type="dcterms:W3CDTF">2026-09-07T03:55:53Z</dcterms:modified>
  <dc:title>૧ કાળવૃત્તાંત : 22</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