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45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க்கெதிரா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மனித எண்ண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கட்டுப்பாட்டுக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ழ்படுத்தி ஜெயம் எ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ின் திருவச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பட்ட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அறிக்கை செய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கையை துர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செய்தி முழங்குவ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து மிதியட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ோராயு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பாரத்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ிப்போம் சுவிசேஷ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ம் இடைக்கச்ச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மார்க்கவ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ின் நிச்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ந்தர தலைக்கவ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 வார்த்தைகள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நம்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வன் தீக்கண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ிழ்த்து ஜெயம் எட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ன் வல்ல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ண்களை நிர்மூலம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தரும் பெல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வுக்குள் வாழ்வத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நிச்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எழுப்புத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ியா கிறிஸ்டி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2026-07-30T13:30:45Z</dcterms:created>
  <dcterms:modified xsi:type="dcterms:W3CDTF">2026-07-30T13:30:45Z</dcterms:modified>
  <dc:title>துதிப் பாடல்கள் : 819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